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8" r:id="rId3"/>
    <p:sldId id="269" r:id="rId4"/>
    <p:sldId id="271" r:id="rId5"/>
    <p:sldId id="272" r:id="rId6"/>
    <p:sldId id="259" r:id="rId7"/>
    <p:sldId id="266" r:id="rId8"/>
    <p:sldId id="276" r:id="rId9"/>
    <p:sldId id="267" r:id="rId10"/>
    <p:sldId id="325" r:id="rId11"/>
    <p:sldId id="326" r:id="rId12"/>
    <p:sldId id="327" r:id="rId13"/>
    <p:sldId id="328" r:id="rId14"/>
    <p:sldId id="292" r:id="rId15"/>
    <p:sldId id="293" r:id="rId16"/>
    <p:sldId id="294" r:id="rId17"/>
    <p:sldId id="295" r:id="rId18"/>
    <p:sldId id="296" r:id="rId19"/>
    <p:sldId id="297" r:id="rId20"/>
    <p:sldId id="299" r:id="rId21"/>
    <p:sldId id="329" r:id="rId22"/>
    <p:sldId id="298" r:id="rId23"/>
    <p:sldId id="300" r:id="rId24"/>
    <p:sldId id="301" r:id="rId25"/>
    <p:sldId id="302" r:id="rId26"/>
    <p:sldId id="303" r:id="rId27"/>
    <p:sldId id="304" r:id="rId28"/>
    <p:sldId id="305" r:id="rId29"/>
    <p:sldId id="330" r:id="rId30"/>
    <p:sldId id="307" r:id="rId31"/>
    <p:sldId id="308" r:id="rId32"/>
    <p:sldId id="306" r:id="rId33"/>
    <p:sldId id="309" r:id="rId34"/>
    <p:sldId id="310" r:id="rId35"/>
    <p:sldId id="312" r:id="rId36"/>
    <p:sldId id="311" r:id="rId37"/>
    <p:sldId id="331" r:id="rId38"/>
    <p:sldId id="332" r:id="rId39"/>
    <p:sldId id="314" r:id="rId40"/>
    <p:sldId id="313" r:id="rId41"/>
    <p:sldId id="334" r:id="rId42"/>
    <p:sldId id="335" r:id="rId43"/>
    <p:sldId id="336" r:id="rId44"/>
    <p:sldId id="337" r:id="rId45"/>
    <p:sldId id="338" r:id="rId46"/>
    <p:sldId id="339" r:id="rId47"/>
    <p:sldId id="340" r:id="rId48"/>
    <p:sldId id="341" r:id="rId49"/>
    <p:sldId id="342" r:id="rId50"/>
    <p:sldId id="343" r:id="rId51"/>
    <p:sldId id="345" r:id="rId52"/>
    <p:sldId id="344" r:id="rId53"/>
    <p:sldId id="333" r:id="rId54"/>
    <p:sldId id="315" r:id="rId55"/>
    <p:sldId id="316" r:id="rId56"/>
    <p:sldId id="317" r:id="rId57"/>
    <p:sldId id="318" r:id="rId58"/>
    <p:sldId id="319" r:id="rId59"/>
    <p:sldId id="320" r:id="rId60"/>
    <p:sldId id="321" r:id="rId61"/>
    <p:sldId id="346" r:id="rId62"/>
    <p:sldId id="347" r:id="rId63"/>
    <p:sldId id="348" r:id="rId64"/>
    <p:sldId id="322" r:id="rId65"/>
    <p:sldId id="349" r:id="rId66"/>
    <p:sldId id="324" r:id="rId67"/>
    <p:sldId id="350" r:id="rId68"/>
    <p:sldId id="351" r:id="rId69"/>
    <p:sldId id="352" r:id="rId70"/>
    <p:sldId id="353" r:id="rId71"/>
    <p:sldId id="354" r:id="rId72"/>
    <p:sldId id="355" r:id="rId73"/>
    <p:sldId id="356" r:id="rId74"/>
    <p:sldId id="357" r:id="rId75"/>
    <p:sldId id="358" r:id="rId76"/>
    <p:sldId id="359" r:id="rId77"/>
    <p:sldId id="360" r:id="rId78"/>
    <p:sldId id="361" r:id="rId79"/>
    <p:sldId id="323"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096000"/>
            <a:ext cx="2133600" cy="625475"/>
          </a:xfrm>
        </p:spPr>
        <p:txBody>
          <a:bodyPr/>
          <a:lstStyle/>
          <a:p>
            <a:fld id="{B6F15528-21DE-4FAA-801E-634DDDAF4B2B}" type="slidenum">
              <a:rPr lang="en-US" smtClean="0"/>
              <a:pPr/>
              <a:t>‹#›</a:t>
            </a:fld>
            <a:endParaRPr lang="en-US" dirty="0"/>
          </a:p>
        </p:txBody>
      </p:sp>
      <p:sp>
        <p:nvSpPr>
          <p:cNvPr id="7" name="TextBox 6"/>
          <p:cNvSpPr txBox="1"/>
          <p:nvPr userDrawn="1"/>
        </p:nvSpPr>
        <p:spPr>
          <a:xfrm>
            <a:off x="5867400" y="5334000"/>
            <a:ext cx="3276600" cy="1569660"/>
          </a:xfrm>
          <a:prstGeom prst="rect">
            <a:avLst/>
          </a:prstGeom>
          <a:noFill/>
        </p:spPr>
        <p:txBody>
          <a:bodyPr wrap="square" rtlCol="0">
            <a:spAutoFit/>
          </a:bodyPr>
          <a:lstStyle/>
          <a:p>
            <a:pPr algn="r"/>
            <a:r>
              <a:rPr lang="en-US" sz="3200" b="1" dirty="0" smtClean="0">
                <a:solidFill>
                  <a:schemeClr val="bg1"/>
                </a:solidFill>
                <a:latin typeface="Segoe UI Light" pitchFamily="34" charset="0"/>
              </a:rPr>
              <a:t>FREE</a:t>
            </a:r>
            <a:r>
              <a:rPr lang="en-US" sz="3200" dirty="0" smtClean="0">
                <a:solidFill>
                  <a:schemeClr val="bg1"/>
                </a:solidFill>
                <a:latin typeface="Segoe UI Light" pitchFamily="34" charset="0"/>
              </a:rPr>
              <a:t> </a:t>
            </a:r>
          </a:p>
          <a:p>
            <a:pPr algn="r"/>
            <a:r>
              <a:rPr lang="en-US" sz="3200" dirty="0" smtClean="0">
                <a:solidFill>
                  <a:schemeClr val="bg1"/>
                </a:solidFill>
                <a:latin typeface="Segoe UI Light" pitchFamily="34" charset="0"/>
              </a:rPr>
              <a:t>to be </a:t>
            </a:r>
          </a:p>
          <a:p>
            <a:pPr algn="r"/>
            <a:r>
              <a:rPr lang="en-US" sz="3200" b="1" dirty="0" smtClean="0">
                <a:solidFill>
                  <a:schemeClr val="bg1"/>
                </a:solidFill>
                <a:latin typeface="Segoe UI Light" pitchFamily="34" charset="0"/>
              </a:rPr>
              <a:t>ME</a:t>
            </a:r>
            <a:endParaRPr lang="en-US" sz="3200" b="1" dirty="0">
              <a:solidFill>
                <a:schemeClr val="bg1"/>
              </a:solidFill>
              <a:latin typeface="Segoe UI Light" pitchFamily="34" charset="0"/>
            </a:endParaRPr>
          </a:p>
        </p:txBody>
      </p:sp>
      <p:pic>
        <p:nvPicPr>
          <p:cNvPr id="8" name="Picture 2"/>
          <p:cNvPicPr>
            <a:picLocks noChangeAspect="1" noChangeArrowheads="1"/>
          </p:cNvPicPr>
          <p:nvPr userDrawn="1"/>
        </p:nvPicPr>
        <p:blipFill>
          <a:blip r:embed="rId2" cstate="print"/>
          <a:srcRect/>
          <a:stretch>
            <a:fillRect/>
          </a:stretch>
        </p:blipFill>
        <p:spPr bwMode="auto">
          <a:xfrm>
            <a:off x="1" y="1"/>
            <a:ext cx="2057400" cy="1917676"/>
          </a:xfrm>
          <a:prstGeom prst="rect">
            <a:avLst/>
          </a:prstGeom>
          <a:ln>
            <a:noFill/>
          </a:ln>
          <a:effectLst>
            <a:outerShdw blurRad="292100" dist="139700" dir="2700000" algn="tl" rotWithShape="0">
              <a:srgbClr val="333333">
                <a:alpha val="65000"/>
              </a:srgbClr>
            </a:outerShdw>
            <a:reflection blurRad="6350" stA="50000" endA="295" endPos="92000" dist="101600" dir="5400000" sy="-100000" algn="bl" rotWithShape="0"/>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01636" y="2819400"/>
            <a:ext cx="6442364" cy="923330"/>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FREE to be </a:t>
            </a:r>
            <a:r>
              <a:rPr lang="en-US" sz="5400" b="1" dirty="0" smtClean="0">
                <a:solidFill>
                  <a:schemeClr val="bg1"/>
                </a:solidFill>
                <a:latin typeface="Segoe UI Light" pitchFamily="34" charset="0"/>
                <a:ea typeface="Segoe UI" pitchFamily="34" charset="0"/>
                <a:cs typeface="Segoe UI" pitchFamily="34" charset="0"/>
              </a:rPr>
              <a:t>ME!</a:t>
            </a:r>
            <a:endParaRPr lang="en-US" sz="5400" b="1" dirty="0">
              <a:solidFill>
                <a:schemeClr val="bg1"/>
              </a:solidFill>
              <a:latin typeface="Segoe UI" pitchFamily="34" charset="0"/>
              <a:ea typeface="Segoe UI" pitchFamily="34" charset="0"/>
              <a:cs typeface="Segoe UI"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0" y="1371600"/>
            <a:ext cx="3096358" cy="288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990600" y="2590801"/>
            <a:ext cx="81534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peer pressure</a:t>
            </a:r>
            <a:endParaRPr lang="en-US" sz="4800"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990600" y="2590801"/>
            <a:ext cx="81534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rebellion</a:t>
            </a:r>
            <a:endParaRPr lang="en-US" sz="4800"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990600" y="2590801"/>
            <a:ext cx="81534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s</a:t>
            </a:r>
            <a:r>
              <a:rPr lang="en-US" sz="4800" dirty="0" smtClean="0">
                <a:solidFill>
                  <a:schemeClr val="bg1"/>
                </a:solidFill>
                <a:latin typeface="Segoe UI Light" pitchFamily="34" charset="0"/>
                <a:ea typeface="Segoe UI" pitchFamily="34" charset="0"/>
                <a:cs typeface="Segoe UI" pitchFamily="34" charset="0"/>
              </a:rPr>
              <a:t>tatus symbol</a:t>
            </a:r>
            <a:endParaRPr lang="en-US" sz="4800"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990600" y="2590801"/>
            <a:ext cx="81534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excitement</a:t>
            </a:r>
            <a:endParaRPr lang="en-US" sz="4800"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2057400" y="2286000"/>
            <a:ext cx="7086600" cy="255454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".....let us lay aside every weight, and the sin which so easily ensnares us,.." </a:t>
            </a:r>
          </a:p>
          <a:p>
            <a:pPr algn="r"/>
            <a:r>
              <a:rPr lang="en-US" sz="4000" i="1" dirty="0" smtClean="0">
                <a:solidFill>
                  <a:schemeClr val="bg1"/>
                </a:solidFill>
                <a:latin typeface="Segoe UI Light" pitchFamily="34" charset="0"/>
                <a:ea typeface="Segoe UI" pitchFamily="34" charset="0"/>
                <a:cs typeface="Segoe UI" pitchFamily="34" charset="0"/>
              </a:rPr>
              <a:t>-Hebrews 12:1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2590801"/>
            <a:ext cx="8305800" cy="1569660"/>
          </a:xfrm>
          <a:prstGeom prst="rect">
            <a:avLst/>
          </a:prstGeom>
          <a:noFill/>
        </p:spPr>
        <p:txBody>
          <a:bodyPr wrap="square" rtlCol="0">
            <a:spAutoFit/>
          </a:bodyPr>
          <a:lstStyle/>
          <a:p>
            <a:pPr algn="r"/>
            <a:r>
              <a:rPr lang="en-US" sz="4800" dirty="0" smtClean="0">
                <a:solidFill>
                  <a:schemeClr val="bg1"/>
                </a:solidFill>
                <a:latin typeface="Segoe UI Light" pitchFamily="34" charset="0"/>
                <a:ea typeface="Segoe UI" pitchFamily="34" charset="0"/>
                <a:cs typeface="Segoe UI" pitchFamily="34" charset="0"/>
              </a:rPr>
              <a:t>#2, Seeking </a:t>
            </a:r>
            <a:r>
              <a:rPr lang="en-US" sz="4800" dirty="0" smtClean="0">
                <a:solidFill>
                  <a:schemeClr val="bg1"/>
                </a:solidFill>
                <a:latin typeface="Segoe UI" pitchFamily="34" charset="0"/>
                <a:ea typeface="Segoe UI" pitchFamily="34" charset="0"/>
                <a:cs typeface="Segoe UI" pitchFamily="34" charset="0"/>
              </a:rPr>
              <a:t>Pleasure, </a:t>
            </a:r>
            <a:endParaRPr lang="en-US" sz="4800" dirty="0" smtClean="0">
              <a:solidFill>
                <a:schemeClr val="bg1"/>
              </a:solidFill>
              <a:latin typeface="Segoe UI" pitchFamily="34" charset="0"/>
              <a:ea typeface="Segoe UI" pitchFamily="34" charset="0"/>
              <a:cs typeface="Segoe UI" pitchFamily="34" charset="0"/>
            </a:endParaRPr>
          </a:p>
          <a:p>
            <a:pPr algn="r"/>
            <a:r>
              <a:rPr lang="en-US" sz="4800" dirty="0" smtClean="0">
                <a:solidFill>
                  <a:schemeClr val="bg1"/>
                </a:solidFill>
                <a:latin typeface="Segoe UI Light" pitchFamily="34" charset="0"/>
                <a:ea typeface="Segoe UI" pitchFamily="34" charset="0"/>
                <a:cs typeface="Segoe UI" pitchFamily="34" charset="0"/>
              </a:rPr>
              <a:t>Avoiding </a:t>
            </a:r>
            <a:r>
              <a:rPr lang="en-US" sz="4800" dirty="0" smtClean="0">
                <a:solidFill>
                  <a:schemeClr val="bg1"/>
                </a:solidFill>
                <a:latin typeface="Segoe UI" pitchFamily="34" charset="0"/>
                <a:ea typeface="Segoe UI" pitchFamily="34" charset="0"/>
                <a:cs typeface="Segoe UI" pitchFamily="34" charset="0"/>
              </a:rPr>
              <a:t>Pain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2133600" y="1905000"/>
            <a:ext cx="7010400" cy="255454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"He who loves pleasure will be a poor man; He who loves wine and oil will not be rich." </a:t>
            </a:r>
          </a:p>
          <a:p>
            <a:pPr algn="r"/>
            <a:r>
              <a:rPr lang="en-US" sz="4000" i="1" dirty="0" smtClean="0">
                <a:solidFill>
                  <a:schemeClr val="bg1"/>
                </a:solidFill>
                <a:latin typeface="Segoe UI Light" pitchFamily="34" charset="0"/>
                <a:ea typeface="Segoe UI" pitchFamily="34" charset="0"/>
                <a:cs typeface="Segoe UI" pitchFamily="34" charset="0"/>
              </a:rPr>
              <a:t>-Proverbs 21:17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2133600" y="1676400"/>
            <a:ext cx="70104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"I said in my heart, "Come now, I will test you with mirth; therefore enjoy pleasure"; but surely, this also was vanity."   </a:t>
            </a:r>
            <a:endParaRPr lang="en-US" sz="4000" i="1" dirty="0" smtClean="0">
              <a:solidFill>
                <a:schemeClr val="bg1"/>
              </a:solidFill>
              <a:latin typeface="Segoe UI Light" pitchFamily="34" charset="0"/>
              <a:ea typeface="Segoe UI" pitchFamily="34" charset="0"/>
              <a:cs typeface="Segoe UI" pitchFamily="34" charset="0"/>
            </a:endParaRPr>
          </a:p>
          <a:p>
            <a:pPr algn="r"/>
            <a:r>
              <a:rPr lang="en-US" sz="4000" i="1" dirty="0" smtClean="0">
                <a:solidFill>
                  <a:schemeClr val="bg1"/>
                </a:solidFill>
                <a:latin typeface="Segoe UI Light" pitchFamily="34" charset="0"/>
                <a:ea typeface="Segoe UI" pitchFamily="34" charset="0"/>
                <a:cs typeface="Segoe UI" pitchFamily="34" charset="0"/>
              </a:rPr>
              <a:t>- Ecclesiastes </a:t>
            </a:r>
            <a:r>
              <a:rPr lang="en-US" sz="4000" i="1" dirty="0" smtClean="0">
                <a:solidFill>
                  <a:schemeClr val="bg1"/>
                </a:solidFill>
                <a:latin typeface="Segoe UI Light" pitchFamily="34" charset="0"/>
                <a:ea typeface="Segoe UI" pitchFamily="34" charset="0"/>
                <a:cs typeface="Segoe UI" pitchFamily="34" charset="0"/>
              </a:rPr>
              <a:t>2:1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2057400" y="1676400"/>
            <a:ext cx="7086600" cy="255454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"There is a way that seems right to a man, But its end is the way of death."  </a:t>
            </a:r>
          </a:p>
          <a:p>
            <a:pPr algn="r"/>
            <a:r>
              <a:rPr lang="en-US" sz="4000" i="1" dirty="0" smtClean="0">
                <a:solidFill>
                  <a:schemeClr val="bg1"/>
                </a:solidFill>
                <a:latin typeface="Segoe UI Light" pitchFamily="34" charset="0"/>
                <a:ea typeface="Segoe UI" pitchFamily="34" charset="0"/>
                <a:cs typeface="Segoe UI" pitchFamily="34" charset="0"/>
              </a:rPr>
              <a:t>-Proverbs 14:12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838200" y="2590801"/>
            <a:ext cx="8305800" cy="2308324"/>
          </a:xfrm>
          <a:prstGeom prst="rect">
            <a:avLst/>
          </a:prstGeom>
          <a:noFill/>
        </p:spPr>
        <p:txBody>
          <a:bodyPr wrap="square" rtlCol="0">
            <a:spAutoFit/>
          </a:bodyPr>
          <a:lstStyle/>
          <a:p>
            <a:pPr algn="r"/>
            <a:r>
              <a:rPr lang="en-US" sz="4800" dirty="0" smtClean="0">
                <a:solidFill>
                  <a:schemeClr val="bg1"/>
                </a:solidFill>
                <a:latin typeface="Segoe UI Light" pitchFamily="34" charset="0"/>
                <a:ea typeface="Segoe UI" pitchFamily="34" charset="0"/>
                <a:cs typeface="Segoe UI" pitchFamily="34" charset="0"/>
              </a:rPr>
              <a:t>#3, </a:t>
            </a:r>
            <a:r>
              <a:rPr lang="en-US" sz="4800" dirty="0" smtClean="0">
                <a:solidFill>
                  <a:schemeClr val="bg1"/>
                </a:solidFill>
                <a:latin typeface="Segoe UI" pitchFamily="34" charset="0"/>
                <a:ea typeface="Segoe UI" pitchFamily="34" charset="0"/>
                <a:cs typeface="Segoe UI" pitchFamily="34" charset="0"/>
              </a:rPr>
              <a:t>DENIAL</a:t>
            </a:r>
            <a:r>
              <a:rPr lang="en-US" sz="4800" dirty="0" smtClean="0">
                <a:solidFill>
                  <a:schemeClr val="bg1"/>
                </a:solidFill>
                <a:latin typeface="Segoe UI Light" pitchFamily="34" charset="0"/>
                <a:ea typeface="Segoe UI" pitchFamily="34" charset="0"/>
                <a:cs typeface="Segoe UI" pitchFamily="34" charset="0"/>
              </a:rPr>
              <a:t> - refusing to accept that we are losing our freedom</a:t>
            </a:r>
            <a:endParaRPr lang="en-US" sz="4800" dirty="0" smtClean="0">
              <a:solidFill>
                <a:schemeClr val="bg1"/>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92036" y="2886670"/>
            <a:ext cx="6442364" cy="1754326"/>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Are you </a:t>
            </a:r>
            <a:r>
              <a:rPr lang="en-US" sz="5400" dirty="0" smtClean="0">
                <a:solidFill>
                  <a:schemeClr val="bg1"/>
                </a:solidFill>
                <a:latin typeface="Segoe UI" pitchFamily="34" charset="0"/>
                <a:ea typeface="Segoe UI" pitchFamily="34" charset="0"/>
                <a:cs typeface="Segoe UI" pitchFamily="34" charset="0"/>
              </a:rPr>
              <a:t>REALLY</a:t>
            </a:r>
            <a:r>
              <a:rPr lang="en-US" sz="5400" dirty="0" smtClean="0">
                <a:solidFill>
                  <a:schemeClr val="bg1"/>
                </a:solidFill>
                <a:latin typeface="Segoe UI Light" pitchFamily="34" charset="0"/>
                <a:ea typeface="Segoe UI" pitchFamily="34" charset="0"/>
                <a:cs typeface="Segoe UI" pitchFamily="34" charset="0"/>
              </a:rPr>
              <a:t> free </a:t>
            </a:r>
            <a:r>
              <a:rPr lang="en-US" sz="5400" dirty="0" smtClean="0">
                <a:solidFill>
                  <a:schemeClr val="bg1"/>
                </a:solidFill>
                <a:latin typeface="Segoe UI Light" pitchFamily="34" charset="0"/>
                <a:ea typeface="Segoe UI" pitchFamily="34" charset="0"/>
                <a:cs typeface="Segoe UI" pitchFamily="34" charset="0"/>
              </a:rPr>
              <a:t>to be </a:t>
            </a:r>
            <a:r>
              <a:rPr lang="en-US" sz="5400" b="1" dirty="0" smtClean="0">
                <a:solidFill>
                  <a:schemeClr val="bg1"/>
                </a:solidFill>
                <a:latin typeface="Segoe UI Light" pitchFamily="34" charset="0"/>
                <a:ea typeface="Segoe UI" pitchFamily="34" charset="0"/>
                <a:cs typeface="Segoe UI" pitchFamily="34" charset="0"/>
              </a:rPr>
              <a:t>YOU</a:t>
            </a:r>
            <a:r>
              <a:rPr lang="en-US" sz="5400" dirty="0" smtClean="0">
                <a:solidFill>
                  <a:schemeClr val="bg1"/>
                </a:solidFill>
                <a:latin typeface="Segoe UI Light" pitchFamily="34" charset="0"/>
                <a:ea typeface="Segoe UI" pitchFamily="34" charset="0"/>
                <a:cs typeface="Segoe UI" pitchFamily="34"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2514600"/>
            <a:ext cx="8305800" cy="2308324"/>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DENIAL</a:t>
            </a:r>
          </a:p>
          <a:p>
            <a:pPr algn="ctr"/>
            <a:endParaRPr lang="en-US" sz="4800" dirty="0" smtClean="0">
              <a:solidFill>
                <a:schemeClr val="bg1"/>
              </a:solidFill>
              <a:latin typeface="Segoe UI" pitchFamily="34" charset="0"/>
              <a:ea typeface="Segoe UI" pitchFamily="34" charset="0"/>
              <a:cs typeface="Segoe UI" pitchFamily="34" charset="0"/>
            </a:endParaRPr>
          </a:p>
          <a:p>
            <a:pPr algn="ctr"/>
            <a:r>
              <a:rPr lang="en-US" sz="4800" u="sng" dirty="0" smtClean="0">
                <a:solidFill>
                  <a:schemeClr val="bg1"/>
                </a:solidFill>
                <a:latin typeface="Segoe UI" pitchFamily="34" charset="0"/>
                <a:ea typeface="Segoe UI" pitchFamily="34" charset="0"/>
                <a:cs typeface="Segoe UI" pitchFamily="34" charset="0"/>
              </a:rPr>
              <a:t>D</a:t>
            </a:r>
            <a:r>
              <a:rPr lang="en-US" sz="4800" dirty="0" smtClean="0">
                <a:solidFill>
                  <a:schemeClr val="bg1"/>
                </a:solidFill>
                <a:latin typeface="Segoe UI" pitchFamily="34" charset="0"/>
                <a:ea typeface="Segoe UI" pitchFamily="34" charset="0"/>
                <a:cs typeface="Segoe UI" pitchFamily="34" charset="0"/>
              </a:rPr>
              <a:t>on’t </a:t>
            </a:r>
            <a:r>
              <a:rPr lang="en-US" sz="4800" u="sng" dirty="0" smtClean="0">
                <a:solidFill>
                  <a:schemeClr val="bg1"/>
                </a:solidFill>
                <a:latin typeface="Segoe UI" pitchFamily="34" charset="0"/>
                <a:ea typeface="Segoe UI" pitchFamily="34" charset="0"/>
                <a:cs typeface="Segoe UI" pitchFamily="34" charset="0"/>
              </a:rPr>
              <a:t>E</a:t>
            </a:r>
            <a:r>
              <a:rPr lang="en-US" sz="4800" dirty="0" smtClean="0">
                <a:solidFill>
                  <a:schemeClr val="bg1"/>
                </a:solidFill>
                <a:latin typeface="Segoe UI" pitchFamily="34" charset="0"/>
                <a:ea typeface="Segoe UI" pitchFamily="34" charset="0"/>
                <a:cs typeface="Segoe UI" pitchFamily="34" charset="0"/>
              </a:rPr>
              <a:t>ven </a:t>
            </a:r>
            <a:r>
              <a:rPr lang="en-US" sz="4800" u="sng" dirty="0" smtClean="0">
                <a:solidFill>
                  <a:schemeClr val="bg1"/>
                </a:solidFill>
                <a:latin typeface="Segoe UI" pitchFamily="34" charset="0"/>
                <a:ea typeface="Segoe UI" pitchFamily="34" charset="0"/>
                <a:cs typeface="Segoe UI" pitchFamily="34" charset="0"/>
              </a:rPr>
              <a:t>N</a:t>
            </a:r>
            <a:r>
              <a:rPr lang="en-US" sz="4800" dirty="0" smtClean="0">
                <a:solidFill>
                  <a:schemeClr val="bg1"/>
                </a:solidFill>
                <a:latin typeface="Segoe UI" pitchFamily="34" charset="0"/>
                <a:ea typeface="Segoe UI" pitchFamily="34" charset="0"/>
                <a:cs typeface="Segoe UI" pitchFamily="34" charset="0"/>
              </a:rPr>
              <a:t>otice </a:t>
            </a:r>
            <a:r>
              <a:rPr lang="en-US" sz="4800" u="sng" dirty="0" smtClean="0">
                <a:solidFill>
                  <a:schemeClr val="bg1"/>
                </a:solidFill>
                <a:latin typeface="Segoe UI" pitchFamily="34" charset="0"/>
                <a:ea typeface="Segoe UI" pitchFamily="34" charset="0"/>
                <a:cs typeface="Segoe UI" pitchFamily="34" charset="0"/>
              </a:rPr>
              <a:t>I</a:t>
            </a:r>
            <a:r>
              <a:rPr lang="en-US" sz="4800" dirty="0" smtClean="0">
                <a:solidFill>
                  <a:schemeClr val="bg1"/>
                </a:solidFill>
                <a:latin typeface="Segoe UI" pitchFamily="34" charset="0"/>
                <a:ea typeface="Segoe UI" pitchFamily="34" charset="0"/>
                <a:cs typeface="Segoe UI" pitchFamily="34" charset="0"/>
              </a:rPr>
              <a:t> </a:t>
            </a:r>
            <a:r>
              <a:rPr lang="en-US" sz="4800" u="sng" dirty="0" smtClean="0">
                <a:solidFill>
                  <a:schemeClr val="bg1"/>
                </a:solidFill>
                <a:latin typeface="Segoe UI" pitchFamily="34" charset="0"/>
                <a:ea typeface="Segoe UI" pitchFamily="34" charset="0"/>
                <a:cs typeface="Segoe UI" pitchFamily="34" charset="0"/>
              </a:rPr>
              <a:t>A</a:t>
            </a:r>
            <a:r>
              <a:rPr lang="en-US" sz="4800" dirty="0" smtClean="0">
                <a:solidFill>
                  <a:schemeClr val="bg1"/>
                </a:solidFill>
                <a:latin typeface="Segoe UI" pitchFamily="34" charset="0"/>
                <a:ea typeface="Segoe UI" pitchFamily="34" charset="0"/>
                <a:cs typeface="Segoe UI" pitchFamily="34" charset="0"/>
              </a:rPr>
              <a:t>m </a:t>
            </a:r>
            <a:r>
              <a:rPr lang="en-US" sz="4800" u="sng" dirty="0" smtClean="0">
                <a:solidFill>
                  <a:schemeClr val="bg1"/>
                </a:solidFill>
                <a:latin typeface="Segoe UI" pitchFamily="34" charset="0"/>
                <a:ea typeface="Segoe UI" pitchFamily="34" charset="0"/>
                <a:cs typeface="Segoe UI" pitchFamily="34" charset="0"/>
              </a:rPr>
              <a:t>L</a:t>
            </a:r>
            <a:r>
              <a:rPr lang="en-US" sz="4800" dirty="0" smtClean="0">
                <a:solidFill>
                  <a:schemeClr val="bg1"/>
                </a:solidFill>
                <a:latin typeface="Segoe UI" pitchFamily="34" charset="0"/>
                <a:ea typeface="Segoe UI" pitchFamily="34" charset="0"/>
                <a:cs typeface="Segoe UI" pitchFamily="34" charset="0"/>
              </a:rPr>
              <a:t>ying</a:t>
            </a:r>
            <a:endParaRPr lang="en-US" sz="4800" dirty="0" smtClean="0">
              <a:solidFill>
                <a:schemeClr val="bg1"/>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3131403"/>
            <a:ext cx="83058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Rationalization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3131403"/>
            <a:ext cx="83058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Justification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3131403"/>
            <a:ext cx="83058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Minimization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3131403"/>
            <a:ext cx="83058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Procrastination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3131403"/>
            <a:ext cx="83058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Victimization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3131403"/>
            <a:ext cx="83058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Blame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3131403"/>
            <a:ext cx="83058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Excuses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2568476"/>
            <a:ext cx="8305800" cy="2308324"/>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#4, </a:t>
            </a:r>
            <a:r>
              <a:rPr lang="en-US" sz="4800" dirty="0" smtClean="0">
                <a:solidFill>
                  <a:schemeClr val="bg1"/>
                </a:solidFill>
                <a:latin typeface="Segoe UI" pitchFamily="34" charset="0"/>
                <a:ea typeface="Segoe UI" pitchFamily="34" charset="0"/>
                <a:cs typeface="Segoe UI" pitchFamily="34" charset="0"/>
              </a:rPr>
              <a:t>ENSLAVED </a:t>
            </a:r>
            <a:r>
              <a:rPr lang="en-US" sz="4800" dirty="0" smtClean="0">
                <a:solidFill>
                  <a:schemeClr val="bg1"/>
                </a:solidFill>
                <a:latin typeface="Segoe UI Light" pitchFamily="34" charset="0"/>
                <a:ea typeface="Segoe UI" pitchFamily="34" charset="0"/>
                <a:cs typeface="Segoe UI" pitchFamily="34" charset="0"/>
              </a:rPr>
              <a:t>- sometimes we are so far gone, that we have become captives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457200" y="2568476"/>
            <a:ext cx="8305800" cy="2492990"/>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We remain enslaved because we are </a:t>
            </a:r>
            <a:r>
              <a:rPr lang="en-US" sz="6000" b="1" dirty="0" smtClean="0">
                <a:solidFill>
                  <a:schemeClr val="bg1"/>
                </a:solidFill>
                <a:latin typeface="Segoe UI Light" pitchFamily="34" charset="0"/>
                <a:ea typeface="Segoe UI" pitchFamily="34" charset="0"/>
                <a:cs typeface="Segoe UI" pitchFamily="34" charset="0"/>
              </a:rPr>
              <a:t>powerless</a:t>
            </a:r>
            <a:r>
              <a:rPr lang="en-US" sz="4800" dirty="0" smtClean="0">
                <a:solidFill>
                  <a:schemeClr val="bg1"/>
                </a:solidFill>
                <a:latin typeface="Segoe UI Light" pitchFamily="34" charset="0"/>
                <a:ea typeface="Segoe UI" pitchFamily="34" charset="0"/>
                <a:cs typeface="Segoe UI" pitchFamily="34" charset="0"/>
              </a:rPr>
              <a:t> in ourselves to break free.</a:t>
            </a:r>
            <a:endParaRPr lang="en-US" sz="4800"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62000" y="2590800"/>
            <a:ext cx="7696200" cy="2585323"/>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Freedom is the ability to </a:t>
            </a:r>
            <a:r>
              <a:rPr lang="en-US" sz="5400" i="1" dirty="0" smtClean="0">
                <a:solidFill>
                  <a:schemeClr val="bg1"/>
                </a:solidFill>
                <a:latin typeface="Segoe UI Light" pitchFamily="34" charset="0"/>
                <a:ea typeface="Segoe UI" pitchFamily="34" charset="0"/>
                <a:cs typeface="Segoe UI" pitchFamily="34" charset="0"/>
              </a:rPr>
              <a:t>choose</a:t>
            </a:r>
            <a:r>
              <a:rPr lang="en-US" sz="5400" dirty="0" smtClean="0">
                <a:solidFill>
                  <a:schemeClr val="bg1"/>
                </a:solidFill>
                <a:latin typeface="Segoe UI Light" pitchFamily="34" charset="0"/>
                <a:ea typeface="Segoe UI" pitchFamily="34" charset="0"/>
                <a:cs typeface="Segoe UI" pitchFamily="34" charset="0"/>
              </a:rPr>
              <a:t> what is </a:t>
            </a:r>
            <a:r>
              <a:rPr lang="en-US" sz="5400" dirty="0" smtClean="0">
                <a:solidFill>
                  <a:schemeClr val="bg1"/>
                </a:solidFill>
                <a:latin typeface="Segoe UI" pitchFamily="34" charset="0"/>
                <a:ea typeface="Segoe UI" pitchFamily="34" charset="0"/>
                <a:cs typeface="Segoe UI" pitchFamily="34" charset="0"/>
              </a:rPr>
              <a:t>right</a:t>
            </a:r>
            <a:r>
              <a:rPr lang="en-US" sz="5400" dirty="0" smtClean="0">
                <a:solidFill>
                  <a:schemeClr val="bg1"/>
                </a:solidFill>
                <a:latin typeface="Segoe UI Light" pitchFamily="34" charset="0"/>
                <a:ea typeface="Segoe UI" pitchFamily="34" charset="0"/>
                <a:cs typeface="Segoe UI" pitchFamily="34" charset="0"/>
              </a:rPr>
              <a:t> and to </a:t>
            </a:r>
            <a:r>
              <a:rPr lang="en-US" sz="5400" i="1" dirty="0" smtClean="0">
                <a:solidFill>
                  <a:schemeClr val="bg1"/>
                </a:solidFill>
                <a:latin typeface="Segoe UI Light" pitchFamily="34" charset="0"/>
                <a:ea typeface="Segoe UI" pitchFamily="34" charset="0"/>
                <a:cs typeface="Segoe UI" pitchFamily="34" charset="0"/>
              </a:rPr>
              <a:t>refuse</a:t>
            </a:r>
            <a:r>
              <a:rPr lang="en-US" sz="5400" dirty="0" smtClean="0">
                <a:solidFill>
                  <a:schemeClr val="bg1"/>
                </a:solidFill>
                <a:latin typeface="Segoe UI Light" pitchFamily="34" charset="0"/>
                <a:ea typeface="Segoe UI" pitchFamily="34" charset="0"/>
                <a:cs typeface="Segoe UI" pitchFamily="34" charset="0"/>
              </a:rPr>
              <a:t> what is </a:t>
            </a:r>
            <a:r>
              <a:rPr lang="en-US" sz="5400" dirty="0" smtClean="0">
                <a:solidFill>
                  <a:schemeClr val="bg1"/>
                </a:solidFill>
                <a:latin typeface="Segoe UI" pitchFamily="34" charset="0"/>
                <a:ea typeface="Segoe UI" pitchFamily="34" charset="0"/>
                <a:cs typeface="Segoe UI" pitchFamily="34" charset="0"/>
              </a:rPr>
              <a:t>wrong</a:t>
            </a:r>
            <a:r>
              <a:rPr lang="en-US" sz="5400" dirty="0" smtClean="0">
                <a:solidFill>
                  <a:schemeClr val="bg1"/>
                </a:solidFill>
                <a:latin typeface="Segoe UI Light" pitchFamily="34" charset="0"/>
                <a:ea typeface="Segoe UI" pitchFamily="34" charset="0"/>
                <a:cs typeface="Segoe UI" pitchFamily="34" charset="0"/>
              </a:rPr>
              <a:t>.</a:t>
            </a:r>
          </a:p>
        </p:txBody>
      </p:sp>
      <p:sp>
        <p:nvSpPr>
          <p:cNvPr id="5" name="TextBox 4"/>
          <p:cNvSpPr txBox="1"/>
          <p:nvPr/>
        </p:nvSpPr>
        <p:spPr>
          <a:xfrm>
            <a:off x="0" y="6172200"/>
            <a:ext cx="6632200" cy="646331"/>
          </a:xfrm>
          <a:prstGeom prst="rect">
            <a:avLst/>
          </a:prstGeom>
          <a:noFill/>
        </p:spPr>
        <p:txBody>
          <a:bodyPr wrap="none" rtlCol="0">
            <a:spAutoFit/>
          </a:bodyPr>
          <a:lstStyle/>
          <a:p>
            <a:r>
              <a:rPr lang="en-US" sz="3600" dirty="0" smtClean="0">
                <a:solidFill>
                  <a:schemeClr val="bg1"/>
                </a:solidFill>
                <a:latin typeface="Segoe UI Light" pitchFamily="34" charset="0"/>
              </a:rPr>
              <a:t>Are you </a:t>
            </a:r>
            <a:r>
              <a:rPr lang="en-US" sz="3600" dirty="0" smtClean="0">
                <a:solidFill>
                  <a:schemeClr val="bg1"/>
                </a:solidFill>
                <a:latin typeface="Segoe UI" pitchFamily="34" charset="0"/>
                <a:ea typeface="Segoe UI" pitchFamily="34" charset="0"/>
                <a:cs typeface="Segoe UI" pitchFamily="34" charset="0"/>
              </a:rPr>
              <a:t>REALLY</a:t>
            </a:r>
            <a:r>
              <a:rPr lang="en-US" sz="3600" dirty="0" smtClean="0">
                <a:solidFill>
                  <a:schemeClr val="bg1"/>
                </a:solidFill>
                <a:latin typeface="Segoe UI Light" pitchFamily="34" charset="0"/>
              </a:rPr>
              <a:t> free to be YOU?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2133600" y="762000"/>
            <a:ext cx="7010400" cy="4154984"/>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"and that they may come to their senses and escape </a:t>
            </a:r>
            <a:r>
              <a:rPr lang="en-US" sz="4800" i="1" dirty="0" smtClean="0">
                <a:solidFill>
                  <a:schemeClr val="bg1"/>
                </a:solidFill>
                <a:latin typeface="Segoe UI" pitchFamily="34" charset="0"/>
                <a:ea typeface="Segoe UI" pitchFamily="34" charset="0"/>
                <a:cs typeface="Segoe UI" pitchFamily="34" charset="0"/>
              </a:rPr>
              <a:t>the snare of the devil,</a:t>
            </a:r>
            <a:r>
              <a:rPr lang="en-US" sz="4800" i="1" dirty="0" smtClean="0">
                <a:solidFill>
                  <a:schemeClr val="bg1"/>
                </a:solidFill>
                <a:latin typeface="Segoe UI Light" pitchFamily="34" charset="0"/>
                <a:ea typeface="Segoe UI" pitchFamily="34" charset="0"/>
                <a:cs typeface="Segoe UI" pitchFamily="34" charset="0"/>
              </a:rPr>
              <a:t> </a:t>
            </a:r>
            <a:r>
              <a:rPr lang="en-US" sz="4000" i="1" dirty="0" smtClean="0">
                <a:solidFill>
                  <a:schemeClr val="bg1"/>
                </a:solidFill>
                <a:latin typeface="Segoe UI Light" pitchFamily="34" charset="0"/>
                <a:ea typeface="Segoe UI" pitchFamily="34" charset="0"/>
                <a:cs typeface="Segoe UI" pitchFamily="34" charset="0"/>
              </a:rPr>
              <a:t>having </a:t>
            </a:r>
            <a:r>
              <a:rPr lang="en-US" sz="4000" i="1" dirty="0" smtClean="0">
                <a:solidFill>
                  <a:schemeClr val="bg1"/>
                </a:solidFill>
                <a:latin typeface="Segoe UI Light" pitchFamily="34" charset="0"/>
                <a:ea typeface="Segoe UI" pitchFamily="34" charset="0"/>
                <a:cs typeface="Segoe UI" pitchFamily="34" charset="0"/>
              </a:rPr>
              <a:t>been  </a:t>
            </a:r>
            <a:r>
              <a:rPr lang="en-US" sz="4800" i="1" dirty="0" smtClean="0">
                <a:solidFill>
                  <a:schemeClr val="bg1"/>
                </a:solidFill>
                <a:latin typeface="Segoe UI" pitchFamily="34" charset="0"/>
                <a:ea typeface="Segoe UI" pitchFamily="34" charset="0"/>
                <a:cs typeface="Segoe UI" pitchFamily="34" charset="0"/>
              </a:rPr>
              <a:t>taken captive </a:t>
            </a:r>
            <a:r>
              <a:rPr lang="en-US" sz="4000" i="1" dirty="0" smtClean="0">
                <a:solidFill>
                  <a:schemeClr val="bg1"/>
                </a:solidFill>
                <a:latin typeface="Segoe UI Light" pitchFamily="34" charset="0"/>
                <a:ea typeface="Segoe UI" pitchFamily="34" charset="0"/>
                <a:cs typeface="Segoe UI" pitchFamily="34" charset="0"/>
              </a:rPr>
              <a:t>by him to do his will." </a:t>
            </a:r>
          </a:p>
          <a:p>
            <a:pPr algn="r"/>
            <a:r>
              <a:rPr lang="en-US" sz="4000" i="1" dirty="0" smtClean="0">
                <a:solidFill>
                  <a:schemeClr val="bg1"/>
                </a:solidFill>
                <a:latin typeface="Segoe UI Light" pitchFamily="34" charset="0"/>
                <a:ea typeface="Segoe UI" pitchFamily="34" charset="0"/>
                <a:cs typeface="Segoe UI" pitchFamily="34" charset="0"/>
              </a:rPr>
              <a:t>-2 Timothy 2:26</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00200" y="2895600"/>
            <a:ext cx="6442364" cy="1754326"/>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What do these </a:t>
            </a:r>
            <a:r>
              <a:rPr lang="en-US" sz="5400" dirty="0" smtClean="0">
                <a:solidFill>
                  <a:schemeClr val="bg1"/>
                </a:solidFill>
                <a:latin typeface="Segoe UI" pitchFamily="34" charset="0"/>
                <a:ea typeface="Segoe UI" pitchFamily="34" charset="0"/>
                <a:cs typeface="Segoe UI" pitchFamily="34" charset="0"/>
              </a:rPr>
              <a:t>“PRISONS” </a:t>
            </a:r>
            <a:r>
              <a:rPr lang="en-US" sz="5400" dirty="0" smtClean="0">
                <a:solidFill>
                  <a:schemeClr val="bg1"/>
                </a:solidFill>
                <a:latin typeface="Segoe UI Light" pitchFamily="34" charset="0"/>
                <a:ea typeface="Segoe UI" pitchFamily="34" charset="0"/>
                <a:cs typeface="Segoe UI" pitchFamily="34" charset="0"/>
              </a:rPr>
              <a:t>do to us?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7374135" cy="646331"/>
          </a:xfrm>
          <a:prstGeom prst="rect">
            <a:avLst/>
          </a:prstGeom>
          <a:noFill/>
        </p:spPr>
        <p:txBody>
          <a:bodyPr wrap="none" rtlCol="0">
            <a:spAutoFit/>
          </a:bodyPr>
          <a:lstStyle/>
          <a:p>
            <a:r>
              <a:rPr lang="en-US" sz="3600" dirty="0" smtClean="0">
                <a:solidFill>
                  <a:schemeClr val="bg1"/>
                </a:solidFill>
                <a:latin typeface="Segoe UI Light" pitchFamily="34" charset="0"/>
              </a:rPr>
              <a:t>What do these </a:t>
            </a:r>
            <a:r>
              <a:rPr lang="en-US" sz="3600" dirty="0" smtClean="0">
                <a:solidFill>
                  <a:schemeClr val="bg1"/>
                </a:solidFill>
                <a:latin typeface="Segoe UI" pitchFamily="34" charset="0"/>
                <a:ea typeface="Segoe UI" pitchFamily="34" charset="0"/>
                <a:cs typeface="Segoe UI" pitchFamily="34" charset="0"/>
              </a:rPr>
              <a:t>“PRISONS” </a:t>
            </a:r>
            <a:r>
              <a:rPr lang="en-US" sz="3600" dirty="0" smtClean="0">
                <a:solidFill>
                  <a:schemeClr val="bg1"/>
                </a:solidFill>
                <a:latin typeface="Segoe UI Light" pitchFamily="34" charset="0"/>
              </a:rPr>
              <a:t>do to us? </a:t>
            </a:r>
            <a:endParaRPr lang="en-US" sz="3600" dirty="0">
              <a:solidFill>
                <a:schemeClr val="bg1"/>
              </a:solidFill>
              <a:latin typeface="Segoe UI Light" pitchFamily="34" charset="0"/>
            </a:endParaRPr>
          </a:p>
        </p:txBody>
      </p:sp>
      <p:sp>
        <p:nvSpPr>
          <p:cNvPr id="9" name="TextBox 8"/>
          <p:cNvSpPr txBox="1"/>
          <p:nvPr/>
        </p:nvSpPr>
        <p:spPr>
          <a:xfrm>
            <a:off x="838200" y="3124200"/>
            <a:ext cx="8305800" cy="830997"/>
          </a:xfrm>
          <a:prstGeom prst="rect">
            <a:avLst/>
          </a:prstGeom>
          <a:noFill/>
        </p:spPr>
        <p:txBody>
          <a:bodyPr wrap="square" rtlCol="0">
            <a:spAutoFit/>
          </a:bodyPr>
          <a:lstStyle/>
          <a:p>
            <a:pPr algn="r"/>
            <a:r>
              <a:rPr lang="en-US" sz="4800" dirty="0" smtClean="0">
                <a:solidFill>
                  <a:schemeClr val="bg1"/>
                </a:solidFill>
                <a:latin typeface="Segoe UI Light" pitchFamily="34" charset="0"/>
                <a:ea typeface="Segoe UI" pitchFamily="34" charset="0"/>
                <a:cs typeface="Segoe UI" pitchFamily="34" charset="0"/>
              </a:rPr>
              <a:t>#1, </a:t>
            </a:r>
            <a:r>
              <a:rPr lang="en-US" sz="4800" dirty="0" smtClean="0">
                <a:solidFill>
                  <a:schemeClr val="bg1"/>
                </a:solidFill>
                <a:latin typeface="Segoe UI" pitchFamily="34" charset="0"/>
                <a:ea typeface="Segoe UI" pitchFamily="34" charset="0"/>
                <a:cs typeface="Segoe UI" pitchFamily="34" charset="0"/>
              </a:rPr>
              <a:t>Limit </a:t>
            </a:r>
            <a:r>
              <a:rPr lang="en-US" sz="4800" dirty="0" smtClean="0">
                <a:solidFill>
                  <a:schemeClr val="bg1"/>
                </a:solidFill>
                <a:latin typeface="Segoe UI Light" pitchFamily="34" charset="0"/>
                <a:ea typeface="Segoe UI" pitchFamily="34" charset="0"/>
                <a:cs typeface="Segoe UI" pitchFamily="34" charset="0"/>
              </a:rPr>
              <a:t>our true potential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7374135" cy="646331"/>
          </a:xfrm>
          <a:prstGeom prst="rect">
            <a:avLst/>
          </a:prstGeom>
          <a:noFill/>
        </p:spPr>
        <p:txBody>
          <a:bodyPr wrap="none" rtlCol="0">
            <a:spAutoFit/>
          </a:bodyPr>
          <a:lstStyle/>
          <a:p>
            <a:r>
              <a:rPr lang="en-US" sz="3600" dirty="0" smtClean="0">
                <a:solidFill>
                  <a:schemeClr val="bg1"/>
                </a:solidFill>
                <a:latin typeface="Segoe UI Light" pitchFamily="34" charset="0"/>
              </a:rPr>
              <a:t>What do these </a:t>
            </a:r>
            <a:r>
              <a:rPr lang="en-US" sz="3600" dirty="0" smtClean="0">
                <a:solidFill>
                  <a:schemeClr val="bg1"/>
                </a:solidFill>
                <a:latin typeface="Segoe UI" pitchFamily="34" charset="0"/>
                <a:ea typeface="Segoe UI" pitchFamily="34" charset="0"/>
                <a:cs typeface="Segoe UI" pitchFamily="34" charset="0"/>
              </a:rPr>
              <a:t>“PRISONS” </a:t>
            </a:r>
            <a:r>
              <a:rPr lang="en-US" sz="3600" dirty="0" smtClean="0">
                <a:solidFill>
                  <a:schemeClr val="bg1"/>
                </a:solidFill>
                <a:latin typeface="Segoe UI Light" pitchFamily="34" charset="0"/>
              </a:rPr>
              <a:t>do to us? </a:t>
            </a:r>
            <a:endParaRPr lang="en-US" sz="3600" dirty="0">
              <a:solidFill>
                <a:schemeClr val="bg1"/>
              </a:solidFill>
              <a:latin typeface="Segoe UI Light" pitchFamily="34" charset="0"/>
            </a:endParaRPr>
          </a:p>
        </p:txBody>
      </p:sp>
      <p:sp>
        <p:nvSpPr>
          <p:cNvPr id="9" name="TextBox 8"/>
          <p:cNvSpPr txBox="1"/>
          <p:nvPr/>
        </p:nvSpPr>
        <p:spPr>
          <a:xfrm>
            <a:off x="1905000" y="2849940"/>
            <a:ext cx="7239000" cy="1569660"/>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#2, We </a:t>
            </a:r>
            <a:r>
              <a:rPr lang="en-US" sz="4800" dirty="0" smtClean="0">
                <a:solidFill>
                  <a:schemeClr val="bg1"/>
                </a:solidFill>
                <a:latin typeface="Segoe UI" pitchFamily="34" charset="0"/>
                <a:ea typeface="Segoe UI" pitchFamily="34" charset="0"/>
                <a:cs typeface="Segoe UI" pitchFamily="34" charset="0"/>
              </a:rPr>
              <a:t>waste </a:t>
            </a:r>
            <a:r>
              <a:rPr lang="en-US" sz="4800" dirty="0" smtClean="0">
                <a:solidFill>
                  <a:schemeClr val="bg1"/>
                </a:solidFill>
                <a:latin typeface="Segoe UI Light" pitchFamily="34" charset="0"/>
                <a:ea typeface="Segoe UI" pitchFamily="34" charset="0"/>
                <a:cs typeface="Segoe UI" pitchFamily="34" charset="0"/>
              </a:rPr>
              <a:t>away - slowly but steadily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7374135" cy="646331"/>
          </a:xfrm>
          <a:prstGeom prst="rect">
            <a:avLst/>
          </a:prstGeom>
          <a:noFill/>
        </p:spPr>
        <p:txBody>
          <a:bodyPr wrap="none" rtlCol="0">
            <a:spAutoFit/>
          </a:bodyPr>
          <a:lstStyle/>
          <a:p>
            <a:r>
              <a:rPr lang="en-US" sz="3600" dirty="0" smtClean="0">
                <a:solidFill>
                  <a:schemeClr val="bg1"/>
                </a:solidFill>
                <a:latin typeface="Segoe UI Light" pitchFamily="34" charset="0"/>
              </a:rPr>
              <a:t>What do these </a:t>
            </a:r>
            <a:r>
              <a:rPr lang="en-US" sz="3600" dirty="0" smtClean="0">
                <a:solidFill>
                  <a:schemeClr val="bg1"/>
                </a:solidFill>
                <a:latin typeface="Segoe UI" pitchFamily="34" charset="0"/>
                <a:ea typeface="Segoe UI" pitchFamily="34" charset="0"/>
                <a:cs typeface="Segoe UI" pitchFamily="34" charset="0"/>
              </a:rPr>
              <a:t>“PRISONS” </a:t>
            </a:r>
            <a:r>
              <a:rPr lang="en-US" sz="3600" dirty="0" smtClean="0">
                <a:solidFill>
                  <a:schemeClr val="bg1"/>
                </a:solidFill>
                <a:latin typeface="Segoe UI Light" pitchFamily="34" charset="0"/>
              </a:rPr>
              <a:t>do to us? </a:t>
            </a:r>
            <a:endParaRPr lang="en-US" sz="3600" dirty="0">
              <a:solidFill>
                <a:schemeClr val="bg1"/>
              </a:solidFill>
              <a:latin typeface="Segoe UI Light" pitchFamily="34" charset="0"/>
            </a:endParaRPr>
          </a:p>
        </p:txBody>
      </p:sp>
      <p:sp>
        <p:nvSpPr>
          <p:cNvPr id="9" name="TextBox 8"/>
          <p:cNvSpPr txBox="1"/>
          <p:nvPr/>
        </p:nvSpPr>
        <p:spPr>
          <a:xfrm>
            <a:off x="838200" y="2819400"/>
            <a:ext cx="8305800" cy="830997"/>
          </a:xfrm>
          <a:prstGeom prst="rect">
            <a:avLst/>
          </a:prstGeom>
          <a:noFill/>
        </p:spPr>
        <p:txBody>
          <a:bodyPr wrap="square" rtlCol="0">
            <a:spAutoFit/>
          </a:bodyPr>
          <a:lstStyle/>
          <a:p>
            <a:pPr algn="r"/>
            <a:r>
              <a:rPr lang="en-US" sz="4800" dirty="0" smtClean="0">
                <a:solidFill>
                  <a:schemeClr val="bg1"/>
                </a:solidFill>
                <a:latin typeface="Segoe UI Light" pitchFamily="34" charset="0"/>
                <a:ea typeface="Segoe UI" pitchFamily="34" charset="0"/>
                <a:cs typeface="Segoe UI" pitchFamily="34" charset="0"/>
              </a:rPr>
              <a:t>#3, </a:t>
            </a:r>
            <a:r>
              <a:rPr lang="en-US" sz="4800" dirty="0" smtClean="0">
                <a:solidFill>
                  <a:schemeClr val="bg1"/>
                </a:solidFill>
                <a:latin typeface="Segoe UI" pitchFamily="34" charset="0"/>
                <a:ea typeface="Segoe UI" pitchFamily="34" charset="0"/>
                <a:cs typeface="Segoe UI" pitchFamily="34" charset="0"/>
              </a:rPr>
              <a:t>Rob </a:t>
            </a:r>
            <a:r>
              <a:rPr lang="en-US" sz="4800" dirty="0" smtClean="0">
                <a:solidFill>
                  <a:schemeClr val="bg1"/>
                </a:solidFill>
                <a:latin typeface="Segoe UI Light" pitchFamily="34" charset="0"/>
                <a:ea typeface="Segoe UI" pitchFamily="34" charset="0"/>
                <a:cs typeface="Segoe UI" pitchFamily="34" charset="0"/>
              </a:rPr>
              <a:t>us of our destiny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9800" y="3048000"/>
            <a:ext cx="6442364" cy="923330"/>
          </a:xfrm>
          <a:prstGeom prst="rect">
            <a:avLst/>
          </a:prstGeom>
          <a:noFill/>
        </p:spPr>
        <p:txBody>
          <a:bodyPr wrap="square" rtlCol="0">
            <a:spAutoFit/>
          </a:bodyPr>
          <a:lstStyle/>
          <a:p>
            <a:pPr algn="ctr"/>
            <a:r>
              <a:rPr lang="en-US" sz="5400" dirty="0" smtClean="0">
                <a:solidFill>
                  <a:schemeClr val="bg1"/>
                </a:solidFill>
                <a:latin typeface="Segoe UI" pitchFamily="34" charset="0"/>
                <a:ea typeface="Segoe UI" pitchFamily="34" charset="0"/>
                <a:cs typeface="Segoe UI" pitchFamily="34" charset="0"/>
              </a:rPr>
              <a:t>Facing up </a:t>
            </a:r>
            <a:r>
              <a:rPr lang="en-US" sz="5400" dirty="0" smtClean="0">
                <a:solidFill>
                  <a:schemeClr val="bg1"/>
                </a:solidFill>
                <a:latin typeface="Segoe UI Light" pitchFamily="34" charset="0"/>
                <a:ea typeface="Segoe UI" pitchFamily="34" charset="0"/>
                <a:cs typeface="Segoe UI" pitchFamily="34" charset="0"/>
              </a:rPr>
              <a:t>with reality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349396" cy="646331"/>
          </a:xfrm>
          <a:prstGeom prst="rect">
            <a:avLst/>
          </a:prstGeom>
          <a:noFill/>
        </p:spPr>
        <p:txBody>
          <a:bodyPr wrap="none" rtlCol="0">
            <a:spAutoFit/>
          </a:bodyPr>
          <a:lstStyle/>
          <a:p>
            <a:r>
              <a:rPr lang="en-US" sz="3600" dirty="0" smtClean="0">
                <a:solidFill>
                  <a:schemeClr val="bg1"/>
                </a:solidFill>
                <a:latin typeface="Segoe UI Light" pitchFamily="34" charset="0"/>
              </a:rPr>
              <a:t>Facing up with reality </a:t>
            </a:r>
            <a:endParaRPr lang="en-US" sz="3600" dirty="0">
              <a:solidFill>
                <a:schemeClr val="bg1"/>
              </a:solidFill>
              <a:latin typeface="Segoe UI Light" pitchFamily="34" charset="0"/>
            </a:endParaRPr>
          </a:p>
        </p:txBody>
      </p:sp>
      <p:sp>
        <p:nvSpPr>
          <p:cNvPr id="9" name="TextBox 8"/>
          <p:cNvSpPr txBox="1"/>
          <p:nvPr/>
        </p:nvSpPr>
        <p:spPr>
          <a:xfrm>
            <a:off x="457200" y="2568476"/>
            <a:ext cx="8305800" cy="2308324"/>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There is </a:t>
            </a:r>
            <a:r>
              <a:rPr lang="en-US" sz="4800" dirty="0" smtClean="0">
                <a:solidFill>
                  <a:schemeClr val="bg1"/>
                </a:solidFill>
                <a:latin typeface="Segoe UI" pitchFamily="34" charset="0"/>
                <a:ea typeface="Segoe UI" pitchFamily="34" charset="0"/>
                <a:cs typeface="Segoe UI" pitchFamily="34" charset="0"/>
              </a:rPr>
              <a:t>no shame </a:t>
            </a:r>
            <a:r>
              <a:rPr lang="en-US" sz="4800" dirty="0" smtClean="0">
                <a:solidFill>
                  <a:schemeClr val="bg1"/>
                </a:solidFill>
                <a:latin typeface="Segoe UI Light" pitchFamily="34" charset="0"/>
                <a:ea typeface="Segoe UI" pitchFamily="34" charset="0"/>
                <a:cs typeface="Segoe UI" pitchFamily="34" charset="0"/>
              </a:rPr>
              <a:t>in facing up with reality - and </a:t>
            </a:r>
            <a:r>
              <a:rPr lang="en-US" sz="4800" dirty="0" smtClean="0">
                <a:solidFill>
                  <a:schemeClr val="bg1"/>
                </a:solidFill>
                <a:latin typeface="Segoe UI" pitchFamily="34" charset="0"/>
                <a:ea typeface="Segoe UI" pitchFamily="34" charset="0"/>
                <a:cs typeface="Segoe UI" pitchFamily="34" charset="0"/>
              </a:rPr>
              <a:t>admitting where we really are</a:t>
            </a:r>
            <a:r>
              <a:rPr lang="en-US" sz="4800" dirty="0" smtClean="0">
                <a:solidFill>
                  <a:schemeClr val="bg1"/>
                </a:solidFill>
                <a:latin typeface="Segoe UI Light" pitchFamily="34" charset="0"/>
                <a:ea typeface="Segoe UI" pitchFamily="34" charset="0"/>
                <a:cs typeface="Segoe UI" pitchFamily="34" charset="0"/>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349396" cy="646331"/>
          </a:xfrm>
          <a:prstGeom prst="rect">
            <a:avLst/>
          </a:prstGeom>
          <a:noFill/>
        </p:spPr>
        <p:txBody>
          <a:bodyPr wrap="none" rtlCol="0">
            <a:spAutoFit/>
          </a:bodyPr>
          <a:lstStyle/>
          <a:p>
            <a:r>
              <a:rPr lang="en-US" sz="3600" dirty="0" smtClean="0">
                <a:solidFill>
                  <a:schemeClr val="bg1"/>
                </a:solidFill>
                <a:latin typeface="Segoe UI Light" pitchFamily="34" charset="0"/>
              </a:rPr>
              <a:t>Facing up with reality </a:t>
            </a:r>
            <a:endParaRPr lang="en-US" sz="3600" dirty="0">
              <a:solidFill>
                <a:schemeClr val="bg1"/>
              </a:solidFill>
              <a:latin typeface="Segoe UI Light" pitchFamily="34" charset="0"/>
            </a:endParaRPr>
          </a:p>
        </p:txBody>
      </p:sp>
      <p:sp>
        <p:nvSpPr>
          <p:cNvPr id="9" name="TextBox 8"/>
          <p:cNvSpPr txBox="1"/>
          <p:nvPr/>
        </p:nvSpPr>
        <p:spPr>
          <a:xfrm>
            <a:off x="838200" y="2590800"/>
            <a:ext cx="8305800" cy="2308324"/>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Whatever your prison is (or prisons are) - you need to face up to it.</a:t>
            </a:r>
            <a:endParaRPr lang="en-US" sz="4800"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349396" cy="646331"/>
          </a:xfrm>
          <a:prstGeom prst="rect">
            <a:avLst/>
          </a:prstGeom>
          <a:noFill/>
        </p:spPr>
        <p:txBody>
          <a:bodyPr wrap="none" rtlCol="0">
            <a:spAutoFit/>
          </a:bodyPr>
          <a:lstStyle/>
          <a:p>
            <a:r>
              <a:rPr lang="en-US" sz="3600" dirty="0" smtClean="0">
                <a:solidFill>
                  <a:schemeClr val="bg1"/>
                </a:solidFill>
                <a:latin typeface="Segoe UI Light" pitchFamily="34" charset="0"/>
              </a:rPr>
              <a:t>Facing up with reality </a:t>
            </a:r>
            <a:endParaRPr lang="en-US" sz="3600" dirty="0">
              <a:solidFill>
                <a:schemeClr val="bg1"/>
              </a:solidFill>
              <a:latin typeface="Segoe UI Light" pitchFamily="34" charset="0"/>
            </a:endParaRPr>
          </a:p>
        </p:txBody>
      </p:sp>
      <p:sp>
        <p:nvSpPr>
          <p:cNvPr id="9" name="TextBox 8"/>
          <p:cNvSpPr txBox="1"/>
          <p:nvPr/>
        </p:nvSpPr>
        <p:spPr>
          <a:xfrm>
            <a:off x="838200" y="2590800"/>
            <a:ext cx="8305800" cy="1569660"/>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We need to "come to our senses".</a:t>
            </a:r>
            <a:endParaRPr lang="en-US" sz="4800"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762000"/>
            <a:ext cx="7086600" cy="4031873"/>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"and that they may </a:t>
            </a:r>
            <a:r>
              <a:rPr lang="en-US" sz="4800" i="1" dirty="0" smtClean="0">
                <a:solidFill>
                  <a:schemeClr val="bg1"/>
                </a:solidFill>
                <a:latin typeface="Segoe UI" pitchFamily="34" charset="0"/>
                <a:ea typeface="Segoe UI" pitchFamily="34" charset="0"/>
                <a:cs typeface="Segoe UI" pitchFamily="34" charset="0"/>
              </a:rPr>
              <a:t>come to their senses</a:t>
            </a:r>
            <a:r>
              <a:rPr lang="en-US" sz="4000" i="1" dirty="0" smtClean="0">
                <a:solidFill>
                  <a:schemeClr val="bg1"/>
                </a:solidFill>
                <a:latin typeface="Segoe UI" pitchFamily="34" charset="0"/>
                <a:ea typeface="Segoe UI" pitchFamily="34" charset="0"/>
                <a:cs typeface="Segoe UI" pitchFamily="34" charset="0"/>
              </a:rPr>
              <a:t> </a:t>
            </a:r>
            <a:r>
              <a:rPr lang="en-US" sz="4000" i="1" dirty="0" smtClean="0">
                <a:solidFill>
                  <a:schemeClr val="bg1"/>
                </a:solidFill>
                <a:latin typeface="Segoe UI Light" pitchFamily="34" charset="0"/>
                <a:ea typeface="Segoe UI" pitchFamily="34" charset="0"/>
                <a:cs typeface="Segoe UI" pitchFamily="34" charset="0"/>
              </a:rPr>
              <a:t>and escape the snare of the devil, having been taken captive by him to do his will." </a:t>
            </a:r>
          </a:p>
          <a:p>
            <a:pPr algn="r"/>
            <a:r>
              <a:rPr lang="en-US" sz="4000" i="1" dirty="0" smtClean="0">
                <a:solidFill>
                  <a:schemeClr val="bg1"/>
                </a:solidFill>
                <a:latin typeface="Segoe UI Light" pitchFamily="34" charset="0"/>
                <a:ea typeface="Segoe UI" pitchFamily="34" charset="0"/>
                <a:cs typeface="Segoe UI" pitchFamily="34" charset="0"/>
              </a:rPr>
              <a:t>-2 Timothy 2:26</a:t>
            </a:r>
          </a:p>
        </p:txBody>
      </p:sp>
      <p:sp>
        <p:nvSpPr>
          <p:cNvPr id="5" name="TextBox 4"/>
          <p:cNvSpPr txBox="1"/>
          <p:nvPr/>
        </p:nvSpPr>
        <p:spPr>
          <a:xfrm>
            <a:off x="0" y="6172200"/>
            <a:ext cx="4349396" cy="646331"/>
          </a:xfrm>
          <a:prstGeom prst="rect">
            <a:avLst/>
          </a:prstGeom>
          <a:noFill/>
        </p:spPr>
        <p:txBody>
          <a:bodyPr wrap="none" rtlCol="0">
            <a:spAutoFit/>
          </a:bodyPr>
          <a:lstStyle/>
          <a:p>
            <a:r>
              <a:rPr lang="en-US" sz="3600" dirty="0" smtClean="0">
                <a:solidFill>
                  <a:schemeClr val="bg1"/>
                </a:solidFill>
                <a:latin typeface="Segoe UI Light" pitchFamily="34" charset="0"/>
              </a:rPr>
              <a:t>Facing up with reality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62000" y="2590800"/>
            <a:ext cx="7696200" cy="1754326"/>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When we lose this ability - </a:t>
            </a:r>
            <a:r>
              <a:rPr lang="en-US" sz="5400" dirty="0" smtClean="0">
                <a:solidFill>
                  <a:schemeClr val="bg1"/>
                </a:solidFill>
                <a:latin typeface="Segoe UI" pitchFamily="34" charset="0"/>
                <a:ea typeface="Segoe UI" pitchFamily="34" charset="0"/>
                <a:cs typeface="Segoe UI" pitchFamily="34" charset="0"/>
              </a:rPr>
              <a:t>we've lost freedom.</a:t>
            </a:r>
          </a:p>
        </p:txBody>
      </p:sp>
      <p:sp>
        <p:nvSpPr>
          <p:cNvPr id="5" name="TextBox 4"/>
          <p:cNvSpPr txBox="1"/>
          <p:nvPr/>
        </p:nvSpPr>
        <p:spPr>
          <a:xfrm>
            <a:off x="0" y="6172200"/>
            <a:ext cx="6632200" cy="646331"/>
          </a:xfrm>
          <a:prstGeom prst="rect">
            <a:avLst/>
          </a:prstGeom>
          <a:noFill/>
        </p:spPr>
        <p:txBody>
          <a:bodyPr wrap="none" rtlCol="0">
            <a:spAutoFit/>
          </a:bodyPr>
          <a:lstStyle/>
          <a:p>
            <a:r>
              <a:rPr lang="en-US" sz="3600" dirty="0" smtClean="0">
                <a:solidFill>
                  <a:schemeClr val="bg1"/>
                </a:solidFill>
                <a:latin typeface="Segoe UI Light" pitchFamily="34" charset="0"/>
              </a:rPr>
              <a:t>Are you </a:t>
            </a:r>
            <a:r>
              <a:rPr lang="en-US" sz="3600" dirty="0" smtClean="0">
                <a:solidFill>
                  <a:schemeClr val="bg1"/>
                </a:solidFill>
                <a:latin typeface="Segoe UI" pitchFamily="34" charset="0"/>
                <a:ea typeface="Segoe UI" pitchFamily="34" charset="0"/>
                <a:cs typeface="Segoe UI" pitchFamily="34" charset="0"/>
              </a:rPr>
              <a:t>REALLY</a:t>
            </a:r>
            <a:r>
              <a:rPr lang="en-US" sz="3600" dirty="0" smtClean="0">
                <a:solidFill>
                  <a:schemeClr val="bg1"/>
                </a:solidFill>
                <a:latin typeface="Segoe UI Light" pitchFamily="34" charset="0"/>
              </a:rPr>
              <a:t> free to be YOU?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What is Your </a:t>
            </a:r>
            <a:r>
              <a:rPr lang="en-US" sz="4800" b="1" dirty="0" smtClean="0">
                <a:solidFill>
                  <a:schemeClr val="bg1"/>
                </a:solidFill>
                <a:latin typeface="Segoe UI Light" pitchFamily="34" charset="0"/>
                <a:ea typeface="Segoe UI" pitchFamily="34" charset="0"/>
                <a:cs typeface="Segoe UI" pitchFamily="34" charset="0"/>
              </a:rPr>
              <a:t>PRISON?</a:t>
            </a:r>
            <a:endParaRPr lang="en-US" sz="4800" b="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Adultery</a:t>
            </a:r>
            <a:endParaRPr lang="en-US" sz="4800" b="1"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81200" y="1143000"/>
            <a:ext cx="7162800" cy="3785652"/>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 </a:t>
            </a:r>
            <a:r>
              <a:rPr lang="en-US" sz="4000" i="1" dirty="0" smtClean="0">
                <a:solidFill>
                  <a:schemeClr val="bg1"/>
                </a:solidFill>
                <a:latin typeface="Segoe UI Light" pitchFamily="34" charset="0"/>
                <a:ea typeface="Segoe UI" pitchFamily="34" charset="0"/>
                <a:cs typeface="Segoe UI" pitchFamily="34" charset="0"/>
              </a:rPr>
              <a:t>Can </a:t>
            </a:r>
            <a:r>
              <a:rPr lang="en-US" sz="4000" i="1" dirty="0" smtClean="0">
                <a:solidFill>
                  <a:schemeClr val="bg1"/>
                </a:solidFill>
                <a:latin typeface="Segoe UI Light" pitchFamily="34" charset="0"/>
                <a:ea typeface="Segoe UI" pitchFamily="34" charset="0"/>
                <a:cs typeface="Segoe UI" pitchFamily="34" charset="0"/>
              </a:rPr>
              <a:t>a man take fire to his bosom, And his clothes not be burned? </a:t>
            </a:r>
            <a:r>
              <a:rPr lang="en-US" sz="4000" i="1" dirty="0" smtClean="0">
                <a:solidFill>
                  <a:schemeClr val="bg1"/>
                </a:solidFill>
                <a:latin typeface="Segoe UI Light" pitchFamily="34" charset="0"/>
                <a:ea typeface="Segoe UI" pitchFamily="34" charset="0"/>
                <a:cs typeface="Segoe UI" pitchFamily="34" charset="0"/>
              </a:rPr>
              <a:t> Can </a:t>
            </a:r>
            <a:r>
              <a:rPr lang="en-US" sz="4000" i="1" dirty="0" smtClean="0">
                <a:solidFill>
                  <a:schemeClr val="bg1"/>
                </a:solidFill>
                <a:latin typeface="Segoe UI Light" pitchFamily="34" charset="0"/>
                <a:ea typeface="Segoe UI" pitchFamily="34" charset="0"/>
                <a:cs typeface="Segoe UI" pitchFamily="34" charset="0"/>
              </a:rPr>
              <a:t>one walk on hot coals, And his feet not be seared</a:t>
            </a:r>
            <a:r>
              <a:rPr lang="en-US" sz="4000" i="1" dirty="0" smtClean="0">
                <a:solidFill>
                  <a:schemeClr val="bg1"/>
                </a:solidFill>
                <a:latin typeface="Segoe UI Light" pitchFamily="34" charset="0"/>
                <a:ea typeface="Segoe UI" pitchFamily="34" charset="0"/>
                <a:cs typeface="Segoe UI" pitchFamily="34" charset="0"/>
              </a:rPr>
              <a:t>?”</a:t>
            </a:r>
            <a:endParaRPr lang="en-US" sz="4000" i="1" dirty="0" smtClean="0">
              <a:solidFill>
                <a:schemeClr val="bg1"/>
              </a:solidFill>
              <a:latin typeface="Segoe UI Light" pitchFamily="34" charset="0"/>
              <a:ea typeface="Segoe UI" pitchFamily="34" charset="0"/>
              <a:cs typeface="Segoe UI" pitchFamily="34" charset="0"/>
            </a:endParaRPr>
          </a:p>
          <a:p>
            <a:pPr algn="r"/>
            <a:r>
              <a:rPr lang="en-US" sz="4000" i="1" dirty="0" smtClean="0">
                <a:solidFill>
                  <a:schemeClr val="bg1"/>
                </a:solidFill>
                <a:latin typeface="Segoe UI Light" pitchFamily="34" charset="0"/>
                <a:ea typeface="Segoe UI" pitchFamily="34" charset="0"/>
                <a:cs typeface="Segoe UI" pitchFamily="34" charset="0"/>
              </a:rPr>
              <a:t>- Proverbs </a:t>
            </a:r>
            <a:r>
              <a:rPr lang="en-US" sz="4000" i="1" dirty="0" smtClean="0">
                <a:solidFill>
                  <a:schemeClr val="bg1"/>
                </a:solidFill>
                <a:latin typeface="Segoe UI Light" pitchFamily="34" charset="0"/>
                <a:ea typeface="Segoe UI" pitchFamily="34" charset="0"/>
                <a:cs typeface="Segoe UI" pitchFamily="34" charset="0"/>
              </a:rPr>
              <a:t>6:27-29,32</a:t>
            </a:r>
            <a:endParaRPr lang="en-US" sz="4000" i="1" dirty="0" smtClean="0">
              <a:solidFill>
                <a:schemeClr val="bg1"/>
              </a:solidFill>
              <a:latin typeface="Segoe UI Light" pitchFamily="34" charset="0"/>
              <a:ea typeface="Segoe UI" pitchFamily="34" charset="0"/>
              <a:cs typeface="Segoe UI" pitchFamily="34" charset="0"/>
            </a:endParaRPr>
          </a:p>
        </p:txBody>
      </p:sp>
      <p:sp>
        <p:nvSpPr>
          <p:cNvPr id="4" name="TextBox 3"/>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13716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“So </a:t>
            </a:r>
            <a:r>
              <a:rPr lang="en-US" sz="4000" i="1" dirty="0" smtClean="0">
                <a:solidFill>
                  <a:schemeClr val="bg1"/>
                </a:solidFill>
                <a:latin typeface="Segoe UI Light" pitchFamily="34" charset="0"/>
                <a:ea typeface="Segoe UI" pitchFamily="34" charset="0"/>
                <a:cs typeface="Segoe UI" pitchFamily="34" charset="0"/>
              </a:rPr>
              <a:t>is he who goes in to his neighbor's wife; Whoever touches her shall not be innocent</a:t>
            </a:r>
            <a:r>
              <a:rPr lang="en-US" sz="4000" i="1" dirty="0" smtClean="0">
                <a:solidFill>
                  <a:schemeClr val="bg1"/>
                </a:solidFill>
                <a:latin typeface="Segoe UI Light" pitchFamily="34" charset="0"/>
                <a:ea typeface="Segoe UI" pitchFamily="34" charset="0"/>
                <a:cs typeface="Segoe UI" pitchFamily="34" charset="0"/>
              </a:rPr>
              <a:t>.” </a:t>
            </a:r>
          </a:p>
          <a:p>
            <a:pPr algn="r"/>
            <a:r>
              <a:rPr lang="en-US" sz="4000" i="1" dirty="0" smtClean="0">
                <a:solidFill>
                  <a:schemeClr val="bg1"/>
                </a:solidFill>
                <a:latin typeface="Segoe UI Light" pitchFamily="34" charset="0"/>
                <a:ea typeface="Segoe UI" pitchFamily="34" charset="0"/>
                <a:cs typeface="Segoe UI" pitchFamily="34" charset="0"/>
              </a:rPr>
              <a:t>- Proverbs </a:t>
            </a:r>
            <a:r>
              <a:rPr lang="en-US" sz="4000" i="1" dirty="0" smtClean="0">
                <a:solidFill>
                  <a:schemeClr val="bg1"/>
                </a:solidFill>
                <a:latin typeface="Segoe UI Light" pitchFamily="34" charset="0"/>
                <a:ea typeface="Segoe UI" pitchFamily="34" charset="0"/>
                <a:cs typeface="Segoe UI" pitchFamily="34" charset="0"/>
              </a:rPr>
              <a:t>6:27-29,32</a:t>
            </a:r>
            <a:endParaRPr lang="en-US" sz="4000" i="1" dirty="0" smtClean="0">
              <a:solidFill>
                <a:schemeClr val="bg1"/>
              </a:solidFill>
              <a:latin typeface="Segoe UI Light" pitchFamily="34" charset="0"/>
              <a:ea typeface="Segoe UI" pitchFamily="34" charset="0"/>
              <a:cs typeface="Segoe UI" pitchFamily="34" charset="0"/>
            </a:endParaRPr>
          </a:p>
        </p:txBody>
      </p:sp>
      <p:sp>
        <p:nvSpPr>
          <p:cNvPr id="4" name="TextBox 3"/>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12192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 Whoever </a:t>
            </a:r>
            <a:r>
              <a:rPr lang="en-US" sz="4000" i="1" dirty="0" smtClean="0">
                <a:solidFill>
                  <a:schemeClr val="bg1"/>
                </a:solidFill>
                <a:latin typeface="Segoe UI Light" pitchFamily="34" charset="0"/>
                <a:ea typeface="Segoe UI" pitchFamily="34" charset="0"/>
                <a:cs typeface="Segoe UI" pitchFamily="34" charset="0"/>
              </a:rPr>
              <a:t>commits adultery with a woman lacks understanding; He who does so destroys his own soul</a:t>
            </a:r>
            <a:r>
              <a:rPr lang="en-US" sz="4000" i="1" dirty="0" smtClean="0">
                <a:solidFill>
                  <a:schemeClr val="bg1"/>
                </a:solidFill>
                <a:latin typeface="Segoe UI Light" pitchFamily="34" charset="0"/>
                <a:ea typeface="Segoe UI" pitchFamily="34" charset="0"/>
                <a:cs typeface="Segoe UI" pitchFamily="34" charset="0"/>
              </a:rPr>
              <a:t>.” </a:t>
            </a:r>
          </a:p>
          <a:p>
            <a:pPr algn="r"/>
            <a:r>
              <a:rPr lang="en-US" sz="4000" i="1" dirty="0" smtClean="0">
                <a:solidFill>
                  <a:schemeClr val="bg1"/>
                </a:solidFill>
                <a:latin typeface="Segoe UI Light" pitchFamily="34" charset="0"/>
                <a:ea typeface="Segoe UI" pitchFamily="34" charset="0"/>
                <a:cs typeface="Segoe UI" pitchFamily="34" charset="0"/>
              </a:rPr>
              <a:t>- Proverbs </a:t>
            </a:r>
            <a:r>
              <a:rPr lang="en-US" sz="4000" i="1" dirty="0" smtClean="0">
                <a:solidFill>
                  <a:schemeClr val="bg1"/>
                </a:solidFill>
                <a:latin typeface="Segoe UI Light" pitchFamily="34" charset="0"/>
                <a:ea typeface="Segoe UI" pitchFamily="34" charset="0"/>
                <a:cs typeface="Segoe UI" pitchFamily="34" charset="0"/>
              </a:rPr>
              <a:t>6:27-29,32</a:t>
            </a:r>
            <a:endParaRPr lang="en-US" sz="4000" i="1" dirty="0" smtClean="0">
              <a:solidFill>
                <a:schemeClr val="bg1"/>
              </a:solidFill>
              <a:latin typeface="Segoe UI Light" pitchFamily="34" charset="0"/>
              <a:ea typeface="Segoe UI" pitchFamily="34" charset="0"/>
              <a:cs typeface="Segoe UI" pitchFamily="34" charset="0"/>
            </a:endParaRPr>
          </a:p>
        </p:txBody>
      </p:sp>
      <p:sp>
        <p:nvSpPr>
          <p:cNvPr id="4" name="TextBox 3"/>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Pornography</a:t>
            </a:r>
            <a:endParaRPr lang="en-US" sz="4800"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76400" y="3048000"/>
            <a:ext cx="74676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Lust </a:t>
            </a:r>
            <a:r>
              <a:rPr lang="en-US" sz="4800" dirty="0" smtClean="0">
                <a:solidFill>
                  <a:schemeClr val="bg1"/>
                </a:solidFill>
                <a:latin typeface="Segoe UI Light" pitchFamily="34" charset="0"/>
                <a:ea typeface="Segoe UI" pitchFamily="34" charset="0"/>
                <a:cs typeface="Segoe UI" pitchFamily="34" charset="0"/>
              </a:rPr>
              <a:t>for the opposite </a:t>
            </a:r>
            <a:r>
              <a:rPr lang="en-US" sz="4800" dirty="0" smtClean="0">
                <a:solidFill>
                  <a:schemeClr val="bg1"/>
                </a:solidFill>
                <a:latin typeface="Segoe UI Light" pitchFamily="34" charset="0"/>
                <a:ea typeface="Segoe UI" pitchFamily="34" charset="0"/>
                <a:cs typeface="Segoe UI" pitchFamily="34" charset="0"/>
              </a:rPr>
              <a:t>sex</a:t>
            </a:r>
            <a:endParaRPr lang="en-US" sz="4800"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05000" y="3048000"/>
            <a:ext cx="72390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Drinking</a:t>
            </a:r>
            <a:r>
              <a:rPr lang="en-US" sz="4800" dirty="0" smtClean="0">
                <a:solidFill>
                  <a:schemeClr val="bg1"/>
                </a:solidFill>
                <a:latin typeface="Segoe UI Light" pitchFamily="34" charset="0"/>
                <a:ea typeface="Segoe UI" pitchFamily="34" charset="0"/>
                <a:cs typeface="Segoe UI" pitchFamily="34" charset="0"/>
              </a:rPr>
              <a:t>, Drugs, </a:t>
            </a:r>
            <a:r>
              <a:rPr lang="en-US" sz="4800" dirty="0" smtClean="0">
                <a:solidFill>
                  <a:schemeClr val="bg1"/>
                </a:solidFill>
                <a:latin typeface="Segoe UI Light" pitchFamily="34" charset="0"/>
                <a:ea typeface="Segoe UI" pitchFamily="34" charset="0"/>
                <a:cs typeface="Segoe UI" pitchFamily="34" charset="0"/>
              </a:rPr>
              <a:t>Smoking</a:t>
            </a:r>
            <a:endParaRPr lang="en-US" sz="4800"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828800" y="3048000"/>
            <a:ext cx="73152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Lying</a:t>
            </a:r>
            <a:r>
              <a:rPr lang="en-US" sz="4800" dirty="0" smtClean="0">
                <a:solidFill>
                  <a:schemeClr val="bg1"/>
                </a:solidFill>
                <a:latin typeface="Segoe UI Light" pitchFamily="34" charset="0"/>
                <a:ea typeface="Segoe UI" pitchFamily="34" charset="0"/>
                <a:cs typeface="Segoe UI" pitchFamily="34" charset="0"/>
              </a:rPr>
              <a:t>, Cheating, </a:t>
            </a:r>
            <a:r>
              <a:rPr lang="en-US" sz="4800" dirty="0" smtClean="0">
                <a:solidFill>
                  <a:schemeClr val="bg1"/>
                </a:solidFill>
                <a:latin typeface="Segoe UI Light" pitchFamily="34" charset="0"/>
                <a:ea typeface="Segoe UI" pitchFamily="34" charset="0"/>
                <a:cs typeface="Segoe UI" pitchFamily="34" charset="0"/>
              </a:rPr>
              <a:t>Stealing</a:t>
            </a:r>
            <a:endParaRPr lang="en-US" sz="4800"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52600" y="3048000"/>
            <a:ext cx="73914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Power/Control/Manipulative</a:t>
            </a:r>
            <a:endParaRPr lang="en-US" sz="4800"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62000" y="2286000"/>
            <a:ext cx="7696200" cy="3416320"/>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If our will is enslaved to something that controls us - </a:t>
            </a:r>
            <a:r>
              <a:rPr lang="en-US" sz="5400" dirty="0" smtClean="0">
                <a:solidFill>
                  <a:schemeClr val="bg1"/>
                </a:solidFill>
                <a:latin typeface="Segoe UI" pitchFamily="34" charset="0"/>
                <a:ea typeface="Segoe UI" pitchFamily="34" charset="0"/>
                <a:cs typeface="Segoe UI" pitchFamily="34" charset="0"/>
              </a:rPr>
              <a:t>we've lost our freedom.</a:t>
            </a:r>
          </a:p>
        </p:txBody>
      </p:sp>
      <p:sp>
        <p:nvSpPr>
          <p:cNvPr id="5" name="TextBox 4"/>
          <p:cNvSpPr txBox="1"/>
          <p:nvPr/>
        </p:nvSpPr>
        <p:spPr>
          <a:xfrm>
            <a:off x="0" y="6172200"/>
            <a:ext cx="6632200" cy="646331"/>
          </a:xfrm>
          <a:prstGeom prst="rect">
            <a:avLst/>
          </a:prstGeom>
          <a:noFill/>
        </p:spPr>
        <p:txBody>
          <a:bodyPr wrap="none" rtlCol="0">
            <a:spAutoFit/>
          </a:bodyPr>
          <a:lstStyle/>
          <a:p>
            <a:r>
              <a:rPr lang="en-US" sz="3600" dirty="0" smtClean="0">
                <a:solidFill>
                  <a:schemeClr val="bg1"/>
                </a:solidFill>
                <a:latin typeface="Segoe UI Light" pitchFamily="34" charset="0"/>
              </a:rPr>
              <a:t>Are you </a:t>
            </a:r>
            <a:r>
              <a:rPr lang="en-US" sz="3600" dirty="0" smtClean="0">
                <a:solidFill>
                  <a:schemeClr val="bg1"/>
                </a:solidFill>
                <a:latin typeface="Segoe UI" pitchFamily="34" charset="0"/>
                <a:ea typeface="Segoe UI" pitchFamily="34" charset="0"/>
                <a:cs typeface="Segoe UI" pitchFamily="34" charset="0"/>
              </a:rPr>
              <a:t>REALLY</a:t>
            </a:r>
            <a:r>
              <a:rPr lang="en-US" sz="3600" dirty="0" smtClean="0">
                <a:solidFill>
                  <a:schemeClr val="bg1"/>
                </a:solidFill>
                <a:latin typeface="Segoe UI Light" pitchFamily="34" charset="0"/>
              </a:rPr>
              <a:t> free to be YOU?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Money/Wealth/Riches</a:t>
            </a:r>
            <a:endParaRPr lang="en-US" sz="4800"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830997"/>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Laziness</a:t>
            </a:r>
            <a:endParaRPr lang="en-US" sz="4800"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1569660"/>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Violent temper /</a:t>
            </a:r>
          </a:p>
          <a:p>
            <a:pPr algn="ctr"/>
            <a:r>
              <a:rPr lang="en-US" sz="4800" dirty="0" smtClean="0">
                <a:solidFill>
                  <a:schemeClr val="bg1"/>
                </a:solidFill>
                <a:latin typeface="Segoe UI Light" pitchFamily="34" charset="0"/>
                <a:ea typeface="Segoe UI" pitchFamily="34" charset="0"/>
                <a:cs typeface="Segoe UI" pitchFamily="34" charset="0"/>
              </a:rPr>
              <a:t>Untamed </a:t>
            </a:r>
            <a:r>
              <a:rPr lang="en-US" sz="4800" dirty="0" smtClean="0">
                <a:solidFill>
                  <a:schemeClr val="bg1"/>
                </a:solidFill>
                <a:latin typeface="Segoe UI Light" pitchFamily="34" charset="0"/>
                <a:ea typeface="Segoe UI" pitchFamily="34" charset="0"/>
                <a:cs typeface="Segoe UI" pitchFamily="34" charset="0"/>
              </a:rPr>
              <a:t>tongue</a:t>
            </a:r>
            <a:endParaRPr lang="en-US" sz="4800" b="1" dirty="0" smtClean="0">
              <a:solidFill>
                <a:schemeClr val="bg1"/>
              </a:solidFill>
              <a:latin typeface="Segoe UI Light" pitchFamily="34" charset="0"/>
              <a:ea typeface="Segoe UI" pitchFamily="34" charset="0"/>
              <a:cs typeface="Segoe UI" pitchFamily="34" charset="0"/>
            </a:endParaRPr>
          </a:p>
        </p:txBody>
      </p:sp>
      <p:sp>
        <p:nvSpPr>
          <p:cNvPr id="3" name="TextBox 2"/>
          <p:cNvSpPr txBox="1"/>
          <p:nvPr/>
        </p:nvSpPr>
        <p:spPr>
          <a:xfrm>
            <a:off x="0" y="6172200"/>
            <a:ext cx="4556825" cy="646331"/>
          </a:xfrm>
          <a:prstGeom prst="rect">
            <a:avLst/>
          </a:prstGeom>
          <a:noFill/>
        </p:spPr>
        <p:txBody>
          <a:bodyPr wrap="none" rtlCol="0">
            <a:spAutoFit/>
          </a:bodyPr>
          <a:lstStyle/>
          <a:p>
            <a:r>
              <a:rPr lang="en-US" sz="3600" dirty="0" smtClean="0">
                <a:solidFill>
                  <a:schemeClr val="bg1"/>
                </a:solidFill>
                <a:latin typeface="Segoe UI Light" pitchFamily="34" charset="0"/>
              </a:rPr>
              <a:t>What is Your PRISON?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830997"/>
          </a:xfrm>
          <a:prstGeom prst="rect">
            <a:avLst/>
          </a:prstGeom>
          <a:noFill/>
        </p:spPr>
        <p:txBody>
          <a:bodyPr wrap="square" rtlCol="0">
            <a:spAutoFit/>
          </a:bodyPr>
          <a:lstStyle/>
          <a:p>
            <a:pPr algn="r"/>
            <a:r>
              <a:rPr lang="en-US" sz="4800" dirty="0" smtClean="0">
                <a:solidFill>
                  <a:schemeClr val="bg1"/>
                </a:solidFill>
                <a:latin typeface="Segoe UI Light" pitchFamily="34" charset="0"/>
                <a:ea typeface="Segoe UI" pitchFamily="34" charset="0"/>
                <a:cs typeface="Segoe UI" pitchFamily="34" charset="0"/>
              </a:rPr>
              <a:t>Our </a:t>
            </a:r>
            <a:r>
              <a:rPr lang="en-US" sz="4800" dirty="0" smtClean="0">
                <a:solidFill>
                  <a:schemeClr val="bg1"/>
                </a:solidFill>
                <a:latin typeface="Segoe UI" pitchFamily="34" charset="0"/>
                <a:ea typeface="Segoe UI" pitchFamily="34" charset="0"/>
                <a:cs typeface="Segoe UI" pitchFamily="34" charset="0"/>
              </a:rPr>
              <a:t>chains</a:t>
            </a:r>
            <a:r>
              <a:rPr lang="en-US" sz="4800" dirty="0" smtClean="0">
                <a:solidFill>
                  <a:schemeClr val="bg1"/>
                </a:solidFill>
                <a:latin typeface="Segoe UI Light" pitchFamily="34" charset="0"/>
                <a:ea typeface="Segoe UI" pitchFamily="34" charset="0"/>
                <a:cs typeface="Segoe UI" pitchFamily="34" charset="0"/>
              </a:rPr>
              <a:t> </a:t>
            </a:r>
            <a:r>
              <a:rPr lang="en-US" sz="4800" dirty="0" smtClean="0">
                <a:solidFill>
                  <a:schemeClr val="bg1"/>
                </a:solidFill>
                <a:latin typeface="Segoe UI" pitchFamily="34" charset="0"/>
                <a:ea typeface="Segoe UI" pitchFamily="34" charset="0"/>
                <a:cs typeface="Segoe UI" pitchFamily="34" charset="0"/>
              </a:rPr>
              <a:t>can</a:t>
            </a:r>
            <a:r>
              <a:rPr lang="en-US" sz="4800" dirty="0" smtClean="0">
                <a:solidFill>
                  <a:schemeClr val="bg1"/>
                </a:solidFill>
                <a:latin typeface="Segoe UI Light" pitchFamily="34" charset="0"/>
                <a:ea typeface="Segoe UI" pitchFamily="34" charset="0"/>
                <a:cs typeface="Segoe UI" pitchFamily="34" charset="0"/>
              </a:rPr>
              <a:t> be </a:t>
            </a:r>
            <a:r>
              <a:rPr lang="en-US" sz="4800" dirty="0" smtClean="0">
                <a:solidFill>
                  <a:schemeClr val="bg1"/>
                </a:solidFill>
                <a:latin typeface="Segoe UI" pitchFamily="34" charset="0"/>
                <a:ea typeface="Segoe UI" pitchFamily="34" charset="0"/>
                <a:cs typeface="Segoe UI" pitchFamily="34" charset="0"/>
              </a:rPr>
              <a:t>broken</a:t>
            </a:r>
            <a:r>
              <a:rPr lang="en-US" sz="4800" dirty="0" smtClean="0">
                <a:solidFill>
                  <a:schemeClr val="bg1"/>
                </a:solidFill>
                <a:latin typeface="Segoe UI Light" pitchFamily="34" charset="0"/>
                <a:ea typeface="Segoe UI" pitchFamily="34" charset="0"/>
                <a:cs typeface="Segoe UI" pitchFamily="34" charset="0"/>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2971800"/>
            <a:ext cx="8305800" cy="830997"/>
          </a:xfrm>
          <a:prstGeom prst="rect">
            <a:avLst/>
          </a:prstGeom>
          <a:noFill/>
        </p:spPr>
        <p:txBody>
          <a:bodyPr wrap="square" rtlCol="0">
            <a:spAutoFit/>
          </a:bodyPr>
          <a:lstStyle/>
          <a:p>
            <a:pPr algn="r"/>
            <a:r>
              <a:rPr lang="en-US" sz="4800" dirty="0" smtClean="0">
                <a:solidFill>
                  <a:schemeClr val="bg1"/>
                </a:solidFill>
                <a:latin typeface="Segoe UI" pitchFamily="34" charset="0"/>
                <a:ea typeface="Segoe UI" pitchFamily="34" charset="0"/>
                <a:cs typeface="Segoe UI" pitchFamily="34" charset="0"/>
              </a:rPr>
              <a:t>Jesus</a:t>
            </a:r>
            <a:r>
              <a:rPr lang="en-US" sz="4800" dirty="0" smtClean="0">
                <a:solidFill>
                  <a:schemeClr val="bg1"/>
                </a:solidFill>
                <a:latin typeface="Segoe UI Light" pitchFamily="34" charset="0"/>
                <a:ea typeface="Segoe UI" pitchFamily="34" charset="0"/>
                <a:cs typeface="Segoe UI" pitchFamily="34" charset="0"/>
              </a:rPr>
              <a:t> came to set us </a:t>
            </a:r>
            <a:r>
              <a:rPr lang="en-US" sz="4800" dirty="0" smtClean="0">
                <a:solidFill>
                  <a:schemeClr val="bg1"/>
                </a:solidFill>
                <a:latin typeface="Segoe UI" pitchFamily="34" charset="0"/>
                <a:ea typeface="Segoe UI" pitchFamily="34" charset="0"/>
                <a:cs typeface="Segoe UI" pitchFamily="34" charset="0"/>
              </a:rPr>
              <a:t>FREE!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690597"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JESUS </a:t>
            </a:r>
            <a:r>
              <a:rPr lang="en-US" sz="3600" dirty="0" smtClean="0">
                <a:solidFill>
                  <a:schemeClr val="bg1"/>
                </a:solidFill>
                <a:latin typeface="Segoe UI Light" pitchFamily="34" charset="0"/>
                <a:ea typeface="Segoe UI" pitchFamily="34" charset="0"/>
                <a:cs typeface="Segoe UI" pitchFamily="34" charset="0"/>
              </a:rPr>
              <a:t>came to set us </a:t>
            </a:r>
            <a:r>
              <a:rPr lang="en-US" sz="3600" dirty="0" smtClean="0">
                <a:solidFill>
                  <a:schemeClr val="bg1"/>
                </a:solidFill>
                <a:latin typeface="Segoe UI" pitchFamily="34" charset="0"/>
                <a:ea typeface="Segoe UI" pitchFamily="34" charset="0"/>
                <a:cs typeface="Segoe UI" pitchFamily="34" charset="0"/>
              </a:rPr>
              <a:t>FREE!</a:t>
            </a:r>
            <a:endParaRPr lang="en-US" sz="3600" dirty="0">
              <a:solidFill>
                <a:schemeClr val="bg1"/>
              </a:solidFill>
              <a:latin typeface="Segoe UI Light" pitchFamily="34" charset="0"/>
            </a:endParaRPr>
          </a:p>
        </p:txBody>
      </p:sp>
      <p:sp>
        <p:nvSpPr>
          <p:cNvPr id="9" name="TextBox 8"/>
          <p:cNvSpPr txBox="1"/>
          <p:nvPr/>
        </p:nvSpPr>
        <p:spPr>
          <a:xfrm>
            <a:off x="2057400" y="13716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"...To proclaim liberty to the captives, And the opening of the prison to those who are bound; </a:t>
            </a:r>
          </a:p>
          <a:p>
            <a:pPr algn="r"/>
            <a:r>
              <a:rPr lang="en-US" sz="4000" i="1" dirty="0" smtClean="0">
                <a:solidFill>
                  <a:schemeClr val="bg1"/>
                </a:solidFill>
                <a:latin typeface="Segoe UI Light" pitchFamily="34" charset="0"/>
                <a:ea typeface="Segoe UI" pitchFamily="34" charset="0"/>
                <a:cs typeface="Segoe UI" pitchFamily="34" charset="0"/>
              </a:rPr>
              <a:t>-Isaiah 61:1</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690597"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JESUS </a:t>
            </a:r>
            <a:r>
              <a:rPr lang="en-US" sz="3600" dirty="0" smtClean="0">
                <a:solidFill>
                  <a:schemeClr val="bg1"/>
                </a:solidFill>
                <a:latin typeface="Segoe UI Light" pitchFamily="34" charset="0"/>
                <a:ea typeface="Segoe UI" pitchFamily="34" charset="0"/>
                <a:cs typeface="Segoe UI" pitchFamily="34" charset="0"/>
              </a:rPr>
              <a:t>came to set us </a:t>
            </a:r>
            <a:r>
              <a:rPr lang="en-US" sz="3600" dirty="0" smtClean="0">
                <a:solidFill>
                  <a:schemeClr val="bg1"/>
                </a:solidFill>
                <a:latin typeface="Segoe UI" pitchFamily="34" charset="0"/>
                <a:ea typeface="Segoe UI" pitchFamily="34" charset="0"/>
                <a:cs typeface="Segoe UI" pitchFamily="34" charset="0"/>
              </a:rPr>
              <a:t>FREE!</a:t>
            </a:r>
            <a:endParaRPr lang="en-US" sz="3600" dirty="0">
              <a:solidFill>
                <a:schemeClr val="bg1"/>
              </a:solidFill>
              <a:latin typeface="Segoe UI Light" pitchFamily="34" charset="0"/>
            </a:endParaRPr>
          </a:p>
        </p:txBody>
      </p:sp>
      <p:sp>
        <p:nvSpPr>
          <p:cNvPr id="9" name="TextBox 8"/>
          <p:cNvSpPr txBox="1"/>
          <p:nvPr/>
        </p:nvSpPr>
        <p:spPr>
          <a:xfrm>
            <a:off x="2057400" y="13716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"To open blind eyes, To bring out prisoners from the prison, Those who sit in darkness from the prison house.“</a:t>
            </a:r>
          </a:p>
          <a:p>
            <a:pPr algn="r"/>
            <a:r>
              <a:rPr lang="en-US" sz="4000" i="1" dirty="0" smtClean="0">
                <a:solidFill>
                  <a:schemeClr val="bg1"/>
                </a:solidFill>
                <a:latin typeface="Segoe UI Light" pitchFamily="34" charset="0"/>
                <a:ea typeface="Segoe UI" pitchFamily="34" charset="0"/>
                <a:cs typeface="Segoe UI" pitchFamily="34" charset="0"/>
              </a:rPr>
              <a:t>-Isaiah 42:7</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200400"/>
            <a:ext cx="8305800" cy="1569660"/>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There is a </a:t>
            </a:r>
            <a:r>
              <a:rPr lang="en-US" sz="4800" dirty="0" smtClean="0">
                <a:solidFill>
                  <a:schemeClr val="bg1"/>
                </a:solidFill>
                <a:latin typeface="Segoe UI" pitchFamily="34" charset="0"/>
                <a:ea typeface="Segoe UI" pitchFamily="34" charset="0"/>
                <a:cs typeface="Segoe UI" pitchFamily="34" charset="0"/>
              </a:rPr>
              <a:t>new life </a:t>
            </a:r>
            <a:r>
              <a:rPr lang="en-US" sz="4800" dirty="0" smtClean="0">
                <a:solidFill>
                  <a:schemeClr val="bg1"/>
                </a:solidFill>
                <a:latin typeface="Segoe UI Light" pitchFamily="34" charset="0"/>
                <a:ea typeface="Segoe UI" pitchFamily="34" charset="0"/>
                <a:cs typeface="Segoe UI" pitchFamily="34" charset="0"/>
              </a:rPr>
              <a:t>awaiting you!</a:t>
            </a:r>
            <a:endParaRPr lang="en-US" sz="4800" dirty="0" smtClean="0">
              <a:solidFill>
                <a:schemeClr val="bg1"/>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876656"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A </a:t>
            </a:r>
            <a:r>
              <a:rPr lang="en-US" sz="3600" dirty="0" smtClean="0">
                <a:solidFill>
                  <a:schemeClr val="bg1"/>
                </a:solidFill>
                <a:latin typeface="Segoe UI" pitchFamily="34" charset="0"/>
                <a:ea typeface="Segoe UI" pitchFamily="34" charset="0"/>
                <a:cs typeface="Segoe UI" pitchFamily="34" charset="0"/>
              </a:rPr>
              <a:t>new life </a:t>
            </a:r>
            <a:r>
              <a:rPr lang="en-US" sz="3600" dirty="0" smtClean="0">
                <a:solidFill>
                  <a:schemeClr val="bg1"/>
                </a:solidFill>
                <a:latin typeface="Segoe UI Light" pitchFamily="34" charset="0"/>
                <a:ea typeface="Segoe UI" pitchFamily="34" charset="0"/>
                <a:cs typeface="Segoe UI" pitchFamily="34" charset="0"/>
              </a:rPr>
              <a:t>awaiting you!</a:t>
            </a:r>
            <a:endParaRPr lang="en-US" sz="3600" dirty="0">
              <a:solidFill>
                <a:schemeClr val="bg1"/>
              </a:solidFill>
              <a:latin typeface="Segoe UI Light" pitchFamily="34" charset="0"/>
            </a:endParaRPr>
          </a:p>
        </p:txBody>
      </p:sp>
      <p:sp>
        <p:nvSpPr>
          <p:cNvPr id="9" name="TextBox 8"/>
          <p:cNvSpPr txBox="1"/>
          <p:nvPr/>
        </p:nvSpPr>
        <p:spPr>
          <a:xfrm>
            <a:off x="2057400" y="838200"/>
            <a:ext cx="7086600" cy="3508653"/>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“..if </a:t>
            </a:r>
            <a:r>
              <a:rPr lang="en-US" sz="5400" b="1" i="1" dirty="0" smtClean="0">
                <a:solidFill>
                  <a:schemeClr val="bg1"/>
                </a:solidFill>
                <a:latin typeface="Segoe UI Light" pitchFamily="34" charset="0"/>
                <a:ea typeface="Segoe UI" pitchFamily="34" charset="0"/>
                <a:cs typeface="Segoe UI" pitchFamily="34" charset="0"/>
              </a:rPr>
              <a:t>anyone</a:t>
            </a:r>
            <a:r>
              <a:rPr lang="en-US" sz="4000" i="1" dirty="0" smtClean="0">
                <a:solidFill>
                  <a:schemeClr val="bg1"/>
                </a:solidFill>
                <a:latin typeface="Segoe UI Light" pitchFamily="34" charset="0"/>
                <a:ea typeface="Segoe UI" pitchFamily="34" charset="0"/>
                <a:cs typeface="Segoe UI" pitchFamily="34" charset="0"/>
              </a:rPr>
              <a:t> is in Christ, he is a </a:t>
            </a:r>
            <a:r>
              <a:rPr lang="en-US" sz="4800" b="1" i="1" dirty="0" smtClean="0">
                <a:solidFill>
                  <a:schemeClr val="bg1"/>
                </a:solidFill>
                <a:latin typeface="Segoe UI Light" pitchFamily="34" charset="0"/>
                <a:ea typeface="Segoe UI" pitchFamily="34" charset="0"/>
                <a:cs typeface="Segoe UI" pitchFamily="34" charset="0"/>
              </a:rPr>
              <a:t>new creation</a:t>
            </a:r>
            <a:r>
              <a:rPr lang="en-US" sz="4000" i="1" dirty="0" smtClean="0">
                <a:solidFill>
                  <a:schemeClr val="bg1"/>
                </a:solidFill>
                <a:latin typeface="Segoe UI Light" pitchFamily="34" charset="0"/>
                <a:ea typeface="Segoe UI" pitchFamily="34" charset="0"/>
                <a:cs typeface="Segoe UI" pitchFamily="34" charset="0"/>
              </a:rPr>
              <a:t>; old things have passed away; behold, all things have become new."</a:t>
            </a:r>
          </a:p>
          <a:p>
            <a:pPr algn="r"/>
            <a:r>
              <a:rPr lang="en-US" sz="4000" i="1" dirty="0" smtClean="0">
                <a:solidFill>
                  <a:schemeClr val="bg1"/>
                </a:solidFill>
                <a:latin typeface="Segoe UI Light" pitchFamily="34" charset="0"/>
                <a:ea typeface="Segoe UI" pitchFamily="34" charset="0"/>
                <a:cs typeface="Segoe UI" pitchFamily="34" charset="0"/>
              </a:rPr>
              <a:t>– 2 Corinthians 5:17</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876656"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A </a:t>
            </a:r>
            <a:r>
              <a:rPr lang="en-US" sz="3600" dirty="0" smtClean="0">
                <a:solidFill>
                  <a:schemeClr val="bg1"/>
                </a:solidFill>
                <a:latin typeface="Segoe UI" pitchFamily="34" charset="0"/>
                <a:ea typeface="Segoe UI" pitchFamily="34" charset="0"/>
                <a:cs typeface="Segoe UI" pitchFamily="34" charset="0"/>
              </a:rPr>
              <a:t>new life </a:t>
            </a:r>
            <a:r>
              <a:rPr lang="en-US" sz="3600" dirty="0" smtClean="0">
                <a:solidFill>
                  <a:schemeClr val="bg1"/>
                </a:solidFill>
                <a:latin typeface="Segoe UI Light" pitchFamily="34" charset="0"/>
                <a:ea typeface="Segoe UI" pitchFamily="34" charset="0"/>
                <a:cs typeface="Segoe UI" pitchFamily="34" charset="0"/>
              </a:rPr>
              <a:t>awaiting you!</a:t>
            </a:r>
            <a:endParaRPr lang="en-US" sz="3600" dirty="0">
              <a:solidFill>
                <a:schemeClr val="bg1"/>
              </a:solidFill>
              <a:latin typeface="Segoe UI Light" pitchFamily="34" charset="0"/>
            </a:endParaRPr>
          </a:p>
        </p:txBody>
      </p:sp>
      <p:sp>
        <p:nvSpPr>
          <p:cNvPr id="9" name="TextBox 8"/>
          <p:cNvSpPr txBox="1"/>
          <p:nvPr/>
        </p:nvSpPr>
        <p:spPr>
          <a:xfrm>
            <a:off x="2057400" y="1981200"/>
            <a:ext cx="7086600" cy="1938992"/>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"...Behold, I make all things new..." </a:t>
            </a:r>
          </a:p>
          <a:p>
            <a:pPr algn="r"/>
            <a:r>
              <a:rPr lang="en-US" sz="4000" i="1" dirty="0" smtClean="0">
                <a:solidFill>
                  <a:schemeClr val="bg1"/>
                </a:solidFill>
                <a:latin typeface="Segoe UI Light" pitchFamily="34" charset="0"/>
                <a:ea typeface="Segoe UI" pitchFamily="34" charset="0"/>
                <a:cs typeface="Segoe UI" pitchFamily="34" charset="0"/>
              </a:rPr>
              <a:t>-Revelation 21:5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57200" y="2362200"/>
            <a:ext cx="8305800" cy="1569660"/>
          </a:xfrm>
          <a:prstGeom prst="rect">
            <a:avLst/>
          </a:prstGeom>
          <a:noFill/>
        </p:spPr>
        <p:txBody>
          <a:bodyPr wrap="square" rtlCol="0">
            <a:spAutoFit/>
          </a:bodyPr>
          <a:lstStyle/>
          <a:p>
            <a:pPr algn="ctr"/>
            <a:r>
              <a:rPr lang="en-US" sz="4800" dirty="0" smtClean="0">
                <a:solidFill>
                  <a:schemeClr val="bg1"/>
                </a:solidFill>
                <a:latin typeface="Segoe UI Light" pitchFamily="34" charset="0"/>
                <a:ea typeface="Segoe UI" pitchFamily="34" charset="0"/>
                <a:cs typeface="Segoe UI" pitchFamily="34" charset="0"/>
              </a:rPr>
              <a:t>"Everyday things" </a:t>
            </a:r>
          </a:p>
          <a:p>
            <a:pPr algn="ctr"/>
            <a:r>
              <a:rPr lang="en-US" sz="4800" dirty="0" smtClean="0">
                <a:solidFill>
                  <a:schemeClr val="bg1"/>
                </a:solidFill>
                <a:latin typeface="Segoe UI Light" pitchFamily="34" charset="0"/>
                <a:ea typeface="Segoe UI" pitchFamily="34" charset="0"/>
                <a:cs typeface="Segoe UI" pitchFamily="34" charset="0"/>
              </a:rPr>
              <a:t>that </a:t>
            </a:r>
            <a:r>
              <a:rPr lang="en-US" sz="4800" dirty="0" smtClean="0">
                <a:solidFill>
                  <a:schemeClr val="bg1"/>
                </a:solidFill>
                <a:latin typeface="Segoe UI" pitchFamily="34" charset="0"/>
                <a:ea typeface="Segoe UI" pitchFamily="34" charset="0"/>
                <a:cs typeface="Segoe UI" pitchFamily="34" charset="0"/>
              </a:rPr>
              <a:t>control</a:t>
            </a:r>
            <a:r>
              <a:rPr lang="en-US" sz="4800" dirty="0" smtClean="0">
                <a:solidFill>
                  <a:schemeClr val="bg1"/>
                </a:solidFill>
                <a:latin typeface="Segoe UI Light" pitchFamily="34" charset="0"/>
                <a:ea typeface="Segoe UI" pitchFamily="34" charset="0"/>
                <a:cs typeface="Segoe UI" pitchFamily="34" charset="0"/>
              </a:rPr>
              <a:t> us</a:t>
            </a:r>
          </a:p>
        </p:txBody>
      </p:sp>
      <p:sp>
        <p:nvSpPr>
          <p:cNvPr id="7" name="TextBox 6"/>
          <p:cNvSpPr txBox="1"/>
          <p:nvPr/>
        </p:nvSpPr>
        <p:spPr>
          <a:xfrm>
            <a:off x="0" y="6172200"/>
            <a:ext cx="6632200" cy="646331"/>
          </a:xfrm>
          <a:prstGeom prst="rect">
            <a:avLst/>
          </a:prstGeom>
          <a:noFill/>
        </p:spPr>
        <p:txBody>
          <a:bodyPr wrap="none" rtlCol="0">
            <a:spAutoFit/>
          </a:bodyPr>
          <a:lstStyle/>
          <a:p>
            <a:r>
              <a:rPr lang="en-US" sz="3600" dirty="0" smtClean="0">
                <a:solidFill>
                  <a:schemeClr val="bg1"/>
                </a:solidFill>
                <a:latin typeface="Segoe UI Light" pitchFamily="34" charset="0"/>
              </a:rPr>
              <a:t>Are you </a:t>
            </a:r>
            <a:r>
              <a:rPr lang="en-US" sz="3600" dirty="0" smtClean="0">
                <a:solidFill>
                  <a:schemeClr val="bg1"/>
                </a:solidFill>
                <a:latin typeface="Segoe UI" pitchFamily="34" charset="0"/>
                <a:ea typeface="Segoe UI" pitchFamily="34" charset="0"/>
                <a:cs typeface="Segoe UI" pitchFamily="34" charset="0"/>
              </a:rPr>
              <a:t>REALLY</a:t>
            </a:r>
            <a:r>
              <a:rPr lang="en-US" sz="3600" dirty="0" smtClean="0">
                <a:solidFill>
                  <a:schemeClr val="bg1"/>
                </a:solidFill>
                <a:latin typeface="Segoe UI Light" pitchFamily="34" charset="0"/>
              </a:rPr>
              <a:t> free to be YOU? </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876656"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A </a:t>
            </a:r>
            <a:r>
              <a:rPr lang="en-US" sz="3600" dirty="0" smtClean="0">
                <a:solidFill>
                  <a:schemeClr val="bg1"/>
                </a:solidFill>
                <a:latin typeface="Segoe UI" pitchFamily="34" charset="0"/>
                <a:ea typeface="Segoe UI" pitchFamily="34" charset="0"/>
                <a:cs typeface="Segoe UI" pitchFamily="34" charset="0"/>
              </a:rPr>
              <a:t>new life </a:t>
            </a:r>
            <a:r>
              <a:rPr lang="en-US" sz="3600" dirty="0" smtClean="0">
                <a:solidFill>
                  <a:schemeClr val="bg1"/>
                </a:solidFill>
                <a:latin typeface="Segoe UI Light" pitchFamily="34" charset="0"/>
                <a:ea typeface="Segoe UI" pitchFamily="34" charset="0"/>
                <a:cs typeface="Segoe UI" pitchFamily="34" charset="0"/>
              </a:rPr>
              <a:t>awaiting you!</a:t>
            </a:r>
            <a:endParaRPr lang="en-US" sz="3600" dirty="0">
              <a:solidFill>
                <a:schemeClr val="bg1"/>
              </a:solidFill>
              <a:latin typeface="Segoe UI Light" pitchFamily="34" charset="0"/>
            </a:endParaRPr>
          </a:p>
        </p:txBody>
      </p:sp>
      <p:sp>
        <p:nvSpPr>
          <p:cNvPr id="9" name="TextBox 8"/>
          <p:cNvSpPr txBox="1"/>
          <p:nvPr/>
        </p:nvSpPr>
        <p:spPr>
          <a:xfrm>
            <a:off x="2057400" y="1524000"/>
            <a:ext cx="7086600" cy="255454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“….just as Christ was raised from the dead…., even so we also should walk in newness of life." </a:t>
            </a:r>
          </a:p>
          <a:p>
            <a:pPr algn="r"/>
            <a:r>
              <a:rPr lang="en-US" sz="4000" i="1" dirty="0" smtClean="0">
                <a:solidFill>
                  <a:schemeClr val="bg1"/>
                </a:solidFill>
                <a:latin typeface="Segoe UI Light" pitchFamily="34" charset="0"/>
                <a:ea typeface="Segoe UI" pitchFamily="34" charset="0"/>
                <a:cs typeface="Segoe UI" pitchFamily="34" charset="0"/>
              </a:rPr>
              <a:t>-Romans 6:4</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876656"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A </a:t>
            </a:r>
            <a:r>
              <a:rPr lang="en-US" sz="3600" dirty="0" smtClean="0">
                <a:solidFill>
                  <a:schemeClr val="bg1"/>
                </a:solidFill>
                <a:latin typeface="Segoe UI" pitchFamily="34" charset="0"/>
                <a:ea typeface="Segoe UI" pitchFamily="34" charset="0"/>
                <a:cs typeface="Segoe UI" pitchFamily="34" charset="0"/>
              </a:rPr>
              <a:t>new life </a:t>
            </a:r>
            <a:r>
              <a:rPr lang="en-US" sz="3600" dirty="0" smtClean="0">
                <a:solidFill>
                  <a:schemeClr val="bg1"/>
                </a:solidFill>
                <a:latin typeface="Segoe UI Light" pitchFamily="34" charset="0"/>
                <a:ea typeface="Segoe UI" pitchFamily="34" charset="0"/>
                <a:cs typeface="Segoe UI" pitchFamily="34" charset="0"/>
              </a:rPr>
              <a:t>awaiting you!</a:t>
            </a:r>
            <a:endParaRPr lang="en-US" sz="3600" dirty="0">
              <a:solidFill>
                <a:schemeClr val="bg1"/>
              </a:solidFill>
              <a:latin typeface="Segoe UI Light" pitchFamily="34" charset="0"/>
            </a:endParaRPr>
          </a:p>
        </p:txBody>
      </p:sp>
      <p:sp>
        <p:nvSpPr>
          <p:cNvPr id="9" name="TextBox 8"/>
          <p:cNvSpPr txBox="1"/>
          <p:nvPr/>
        </p:nvSpPr>
        <p:spPr>
          <a:xfrm>
            <a:off x="2057400" y="1066800"/>
            <a:ext cx="7086600" cy="440120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"Do you not know that the unrighteous will not inherit the kingdom of God? Do not be deceived. Neither fornicators, nor idolaters, nor adulterers, nor homosexuals, nor sodomites,</a:t>
            </a:r>
          </a:p>
          <a:p>
            <a:pPr algn="r"/>
            <a:r>
              <a:rPr lang="en-US" sz="4000" i="1" dirty="0" smtClean="0">
                <a:solidFill>
                  <a:schemeClr val="bg1"/>
                </a:solidFill>
                <a:latin typeface="Segoe UI Light" pitchFamily="34" charset="0"/>
                <a:ea typeface="Segoe UI" pitchFamily="34" charset="0"/>
                <a:cs typeface="Segoe UI" pitchFamily="34" charset="0"/>
              </a:rPr>
              <a:t>- 1 Corinthians 6:9-11</a:t>
            </a:r>
            <a:endParaRPr lang="en-US" sz="4000" i="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876656"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A </a:t>
            </a:r>
            <a:r>
              <a:rPr lang="en-US" sz="3600" dirty="0" smtClean="0">
                <a:solidFill>
                  <a:schemeClr val="bg1"/>
                </a:solidFill>
                <a:latin typeface="Segoe UI" pitchFamily="34" charset="0"/>
                <a:ea typeface="Segoe UI" pitchFamily="34" charset="0"/>
                <a:cs typeface="Segoe UI" pitchFamily="34" charset="0"/>
              </a:rPr>
              <a:t>new life </a:t>
            </a:r>
            <a:r>
              <a:rPr lang="en-US" sz="3600" dirty="0" smtClean="0">
                <a:solidFill>
                  <a:schemeClr val="bg1"/>
                </a:solidFill>
                <a:latin typeface="Segoe UI Light" pitchFamily="34" charset="0"/>
                <a:ea typeface="Segoe UI" pitchFamily="34" charset="0"/>
                <a:cs typeface="Segoe UI" pitchFamily="34" charset="0"/>
              </a:rPr>
              <a:t>awaiting you!</a:t>
            </a:r>
            <a:endParaRPr lang="en-US" sz="3600" dirty="0">
              <a:solidFill>
                <a:schemeClr val="bg1"/>
              </a:solidFill>
              <a:latin typeface="Segoe UI Light" pitchFamily="34" charset="0"/>
            </a:endParaRPr>
          </a:p>
        </p:txBody>
      </p:sp>
      <p:sp>
        <p:nvSpPr>
          <p:cNvPr id="9" name="TextBox 8"/>
          <p:cNvSpPr txBox="1"/>
          <p:nvPr/>
        </p:nvSpPr>
        <p:spPr>
          <a:xfrm>
            <a:off x="2057400" y="10668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"nor thieves, nor covetous, nor drunkards, nor revilers, nor </a:t>
            </a:r>
            <a:r>
              <a:rPr lang="en-US" sz="4000" i="1" dirty="0" err="1" smtClean="0">
                <a:solidFill>
                  <a:schemeClr val="bg1"/>
                </a:solidFill>
                <a:latin typeface="Segoe UI Light" pitchFamily="34" charset="0"/>
                <a:ea typeface="Segoe UI" pitchFamily="34" charset="0"/>
                <a:cs typeface="Segoe UI" pitchFamily="34" charset="0"/>
              </a:rPr>
              <a:t>extortioners</a:t>
            </a:r>
            <a:r>
              <a:rPr lang="en-US" sz="4000" i="1" dirty="0" smtClean="0">
                <a:solidFill>
                  <a:schemeClr val="bg1"/>
                </a:solidFill>
                <a:latin typeface="Segoe UI Light" pitchFamily="34" charset="0"/>
                <a:ea typeface="Segoe UI" pitchFamily="34" charset="0"/>
                <a:cs typeface="Segoe UI" pitchFamily="34" charset="0"/>
              </a:rPr>
              <a:t> will inherit the kingdom of God. </a:t>
            </a:r>
          </a:p>
          <a:p>
            <a:pPr algn="r"/>
            <a:r>
              <a:rPr lang="en-US" sz="4000" i="1" dirty="0" smtClean="0">
                <a:solidFill>
                  <a:schemeClr val="bg1"/>
                </a:solidFill>
                <a:latin typeface="Segoe UI Light" pitchFamily="34" charset="0"/>
                <a:ea typeface="Segoe UI" pitchFamily="34" charset="0"/>
                <a:cs typeface="Segoe UI" pitchFamily="34" charset="0"/>
              </a:rPr>
              <a:t>- 1 Corinthians 6:9-11</a:t>
            </a:r>
            <a:endParaRPr lang="en-US" sz="4000" i="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4876656"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A </a:t>
            </a:r>
            <a:r>
              <a:rPr lang="en-US" sz="3600" dirty="0" smtClean="0">
                <a:solidFill>
                  <a:schemeClr val="bg1"/>
                </a:solidFill>
                <a:latin typeface="Segoe UI" pitchFamily="34" charset="0"/>
                <a:ea typeface="Segoe UI" pitchFamily="34" charset="0"/>
                <a:cs typeface="Segoe UI" pitchFamily="34" charset="0"/>
              </a:rPr>
              <a:t>new life </a:t>
            </a:r>
            <a:r>
              <a:rPr lang="en-US" sz="3600" dirty="0" smtClean="0">
                <a:solidFill>
                  <a:schemeClr val="bg1"/>
                </a:solidFill>
                <a:latin typeface="Segoe UI Light" pitchFamily="34" charset="0"/>
                <a:ea typeface="Segoe UI" pitchFamily="34" charset="0"/>
                <a:cs typeface="Segoe UI" pitchFamily="34" charset="0"/>
              </a:rPr>
              <a:t>awaiting you!</a:t>
            </a:r>
            <a:endParaRPr lang="en-US" sz="3600" dirty="0">
              <a:solidFill>
                <a:schemeClr val="bg1"/>
              </a:solidFill>
              <a:latin typeface="Segoe UI Light" pitchFamily="34" charset="0"/>
            </a:endParaRPr>
          </a:p>
        </p:txBody>
      </p:sp>
      <p:sp>
        <p:nvSpPr>
          <p:cNvPr id="9" name="TextBox 8"/>
          <p:cNvSpPr txBox="1"/>
          <p:nvPr/>
        </p:nvSpPr>
        <p:spPr>
          <a:xfrm>
            <a:off x="2057400" y="1066800"/>
            <a:ext cx="7086600" cy="440120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"And such were some of you. But you were washed, but you were sanctified, but you were justified in the name of the Lord Jesus and by the Spirit of our God."</a:t>
            </a:r>
          </a:p>
          <a:p>
            <a:pPr algn="r"/>
            <a:r>
              <a:rPr lang="en-US" sz="4000" i="1" dirty="0" smtClean="0">
                <a:solidFill>
                  <a:schemeClr val="bg1"/>
                </a:solidFill>
                <a:latin typeface="Segoe UI Light" pitchFamily="34" charset="0"/>
                <a:ea typeface="Segoe UI" pitchFamily="34" charset="0"/>
                <a:cs typeface="Segoe UI" pitchFamily="34" charset="0"/>
              </a:rPr>
              <a:t>- 1 Corinthians 6:9-11</a:t>
            </a:r>
            <a:endParaRPr lang="en-US" sz="4000" i="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3048000"/>
            <a:ext cx="8305800" cy="1569660"/>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TODAY</a:t>
            </a:r>
            <a:r>
              <a:rPr lang="en-US" sz="4800" dirty="0" smtClean="0">
                <a:solidFill>
                  <a:schemeClr val="bg1"/>
                </a:solidFill>
                <a:latin typeface="Segoe UI Light" pitchFamily="34" charset="0"/>
                <a:ea typeface="Segoe UI" pitchFamily="34" charset="0"/>
                <a:cs typeface="Segoe UI" pitchFamily="34" charset="0"/>
              </a:rPr>
              <a:t> is your day to walk out of your prison!</a:t>
            </a:r>
            <a:endParaRPr lang="en-US" sz="4800" dirty="0" smtClean="0">
              <a:solidFill>
                <a:schemeClr val="bg1"/>
              </a:solidFill>
              <a:latin typeface="Segoe UI"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
        <p:nvSpPr>
          <p:cNvPr id="9" name="TextBox 8"/>
          <p:cNvSpPr txBox="1"/>
          <p:nvPr/>
        </p:nvSpPr>
        <p:spPr>
          <a:xfrm>
            <a:off x="2057400" y="16764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"Who executes justice for the oppressed, Who gives food to the hungry. The LORD gives freedom to the prisoners."</a:t>
            </a:r>
          </a:p>
          <a:p>
            <a:pPr algn="r"/>
            <a:r>
              <a:rPr lang="en-US" sz="4000" i="1" dirty="0" smtClean="0">
                <a:solidFill>
                  <a:schemeClr val="bg1"/>
                </a:solidFill>
                <a:latin typeface="Segoe UI Light" pitchFamily="34" charset="0"/>
                <a:ea typeface="Segoe UI" pitchFamily="34" charset="0"/>
                <a:cs typeface="Segoe UI" pitchFamily="34" charset="0"/>
              </a:rPr>
              <a:t>- Psalm 146:7</a:t>
            </a:r>
            <a:endParaRPr lang="en-US" sz="4000" i="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2514600"/>
            <a:ext cx="7086600" cy="1569660"/>
          </a:xfrm>
          <a:prstGeom prst="rect">
            <a:avLst/>
          </a:prstGeom>
          <a:noFill/>
        </p:spPr>
        <p:txBody>
          <a:bodyPr wrap="square" rtlCol="0">
            <a:spAutoFit/>
          </a:bodyPr>
          <a:lstStyle/>
          <a:p>
            <a:r>
              <a:rPr lang="en-US" sz="4800" dirty="0" smtClean="0">
                <a:solidFill>
                  <a:schemeClr val="bg1"/>
                </a:solidFill>
                <a:latin typeface="Segoe UI" pitchFamily="34" charset="0"/>
                <a:ea typeface="Segoe UI" pitchFamily="34" charset="0"/>
                <a:cs typeface="Segoe UI" pitchFamily="34" charset="0"/>
              </a:rPr>
              <a:t>#1, RECEIVE </a:t>
            </a:r>
          </a:p>
          <a:p>
            <a:r>
              <a:rPr lang="en-US" sz="4800" dirty="0" smtClean="0">
                <a:solidFill>
                  <a:schemeClr val="bg1"/>
                </a:solidFill>
                <a:latin typeface="Segoe UI" pitchFamily="34" charset="0"/>
                <a:ea typeface="Segoe UI" pitchFamily="34" charset="0"/>
                <a:cs typeface="Segoe UI" pitchFamily="34" charset="0"/>
              </a:rPr>
              <a:t>His </a:t>
            </a:r>
            <a:r>
              <a:rPr lang="en-US" sz="4800" dirty="0" smtClean="0">
                <a:solidFill>
                  <a:schemeClr val="bg1"/>
                </a:solidFill>
                <a:latin typeface="Segoe UI" pitchFamily="34" charset="0"/>
                <a:ea typeface="Segoe UI" pitchFamily="34" charset="0"/>
                <a:cs typeface="Segoe UI" pitchFamily="34" charset="0"/>
              </a:rPr>
              <a:t>empowering!</a:t>
            </a:r>
            <a:endParaRPr lang="en-US" sz="4800" dirty="0" smtClean="0">
              <a:solidFill>
                <a:schemeClr val="bg1"/>
              </a:solidFill>
              <a:latin typeface="Segoe UI"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
        <p:nvSpPr>
          <p:cNvPr id="9" name="TextBox 8"/>
          <p:cNvSpPr txBox="1"/>
          <p:nvPr/>
        </p:nvSpPr>
        <p:spPr>
          <a:xfrm>
            <a:off x="2057400" y="16764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"Let </a:t>
            </a:r>
            <a:r>
              <a:rPr lang="en-US" sz="4000" i="1" dirty="0" smtClean="0">
                <a:solidFill>
                  <a:schemeClr val="bg1"/>
                </a:solidFill>
                <a:latin typeface="Segoe UI Light" pitchFamily="34" charset="0"/>
                <a:ea typeface="Segoe UI" pitchFamily="34" charset="0"/>
                <a:cs typeface="Segoe UI" pitchFamily="34" charset="0"/>
              </a:rPr>
              <a:t>us therefore come boldly to the throne of grace, that we may obtain mercy and find grace to help in time of need."</a:t>
            </a:r>
          </a:p>
          <a:p>
            <a:pPr algn="r"/>
            <a:r>
              <a:rPr lang="en-US" sz="4000" i="1" dirty="0" smtClean="0">
                <a:solidFill>
                  <a:schemeClr val="bg1"/>
                </a:solidFill>
                <a:latin typeface="Segoe UI Light" pitchFamily="34" charset="0"/>
                <a:ea typeface="Segoe UI" pitchFamily="34" charset="0"/>
                <a:cs typeface="Segoe UI" pitchFamily="34" charset="0"/>
              </a:rPr>
              <a:t>- Hebrews 4:16</a:t>
            </a:r>
            <a:endParaRPr lang="en-US" sz="4000" i="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2819400"/>
            <a:ext cx="7086600" cy="2308324"/>
          </a:xfrm>
          <a:prstGeom prst="rect">
            <a:avLst/>
          </a:prstGeom>
          <a:noFill/>
        </p:spPr>
        <p:txBody>
          <a:bodyPr wrap="square" rtlCol="0">
            <a:spAutoFit/>
          </a:bodyPr>
          <a:lstStyle/>
          <a:p>
            <a:r>
              <a:rPr lang="en-US" sz="4800" dirty="0" smtClean="0">
                <a:solidFill>
                  <a:schemeClr val="bg1"/>
                </a:solidFill>
                <a:latin typeface="Segoe UI" pitchFamily="34" charset="0"/>
                <a:ea typeface="Segoe UI" pitchFamily="34" charset="0"/>
                <a:cs typeface="Segoe UI" pitchFamily="34" charset="0"/>
              </a:rPr>
              <a:t>#2, CUT </a:t>
            </a:r>
            <a:r>
              <a:rPr lang="en-US" sz="4800" dirty="0" smtClean="0">
                <a:solidFill>
                  <a:schemeClr val="bg1"/>
                </a:solidFill>
                <a:latin typeface="Segoe UI" pitchFamily="34" charset="0"/>
                <a:ea typeface="Segoe UI" pitchFamily="34" charset="0"/>
                <a:cs typeface="Segoe UI" pitchFamily="34" charset="0"/>
              </a:rPr>
              <a:t>OFF </a:t>
            </a:r>
            <a:r>
              <a:rPr lang="en-US" sz="4800" dirty="0" smtClean="0">
                <a:solidFill>
                  <a:schemeClr val="bg1"/>
                </a:solidFill>
                <a:latin typeface="Segoe UI" pitchFamily="34" charset="0"/>
                <a:ea typeface="Segoe UI" pitchFamily="34" charset="0"/>
                <a:cs typeface="Segoe UI" pitchFamily="34" charset="0"/>
              </a:rPr>
              <a:t>– break </a:t>
            </a:r>
            <a:r>
              <a:rPr lang="en-US" sz="4800" dirty="0" smtClean="0">
                <a:solidFill>
                  <a:schemeClr val="bg1"/>
                </a:solidFill>
                <a:latin typeface="Segoe UI" pitchFamily="34" charset="0"/>
                <a:ea typeface="Segoe UI" pitchFamily="34" charset="0"/>
                <a:cs typeface="Segoe UI" pitchFamily="34" charset="0"/>
              </a:rPr>
              <a:t>away from your attachments.</a:t>
            </a:r>
            <a:endParaRPr lang="en-US" sz="4800" dirty="0" smtClean="0">
              <a:solidFill>
                <a:schemeClr val="bg1"/>
              </a:solidFill>
              <a:latin typeface="Segoe UI"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2819400"/>
            <a:ext cx="7086600" cy="1569660"/>
          </a:xfrm>
          <a:prstGeom prst="rect">
            <a:avLst/>
          </a:prstGeom>
          <a:noFill/>
        </p:spPr>
        <p:txBody>
          <a:bodyPr wrap="square" rtlCol="0">
            <a:spAutoFit/>
          </a:bodyPr>
          <a:lstStyle/>
          <a:p>
            <a:r>
              <a:rPr lang="en-US" sz="4800" dirty="0" smtClean="0">
                <a:solidFill>
                  <a:schemeClr val="bg1"/>
                </a:solidFill>
                <a:latin typeface="Segoe UI" pitchFamily="34" charset="0"/>
                <a:ea typeface="Segoe UI" pitchFamily="34" charset="0"/>
                <a:cs typeface="Segoe UI" pitchFamily="34" charset="0"/>
              </a:rPr>
              <a:t>Whatever you tolerate will dominate.</a:t>
            </a:r>
            <a:endParaRPr lang="en-US" sz="4800" dirty="0" smtClean="0">
              <a:solidFill>
                <a:schemeClr val="bg1"/>
              </a:solidFill>
              <a:latin typeface="Segoe UI"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0" y="6172200"/>
            <a:ext cx="6632200" cy="646331"/>
          </a:xfrm>
          <a:prstGeom prst="rect">
            <a:avLst/>
          </a:prstGeom>
          <a:noFill/>
        </p:spPr>
        <p:txBody>
          <a:bodyPr wrap="none" rtlCol="0">
            <a:spAutoFit/>
          </a:bodyPr>
          <a:lstStyle/>
          <a:p>
            <a:r>
              <a:rPr lang="en-US" sz="3600" dirty="0" smtClean="0">
                <a:solidFill>
                  <a:schemeClr val="bg1"/>
                </a:solidFill>
                <a:latin typeface="Segoe UI Light" pitchFamily="34" charset="0"/>
              </a:rPr>
              <a:t>Are you </a:t>
            </a:r>
            <a:r>
              <a:rPr lang="en-US" sz="3600" dirty="0" smtClean="0">
                <a:solidFill>
                  <a:schemeClr val="bg1"/>
                </a:solidFill>
                <a:latin typeface="Segoe UI" pitchFamily="34" charset="0"/>
                <a:ea typeface="Segoe UI" pitchFamily="34" charset="0"/>
                <a:cs typeface="Segoe UI" pitchFamily="34" charset="0"/>
              </a:rPr>
              <a:t>REALLY</a:t>
            </a:r>
            <a:r>
              <a:rPr lang="en-US" sz="3600" dirty="0" smtClean="0">
                <a:solidFill>
                  <a:schemeClr val="bg1"/>
                </a:solidFill>
                <a:latin typeface="Segoe UI Light" pitchFamily="34" charset="0"/>
              </a:rPr>
              <a:t> free to be YOU? </a:t>
            </a:r>
            <a:endParaRPr lang="en-US" sz="3600" dirty="0">
              <a:solidFill>
                <a:schemeClr val="bg1"/>
              </a:solidFill>
              <a:latin typeface="Segoe UI Light" pitchFamily="34" charset="0"/>
            </a:endParaRPr>
          </a:p>
        </p:txBody>
      </p:sp>
      <p:sp>
        <p:nvSpPr>
          <p:cNvPr id="12" name="TextBox 11"/>
          <p:cNvSpPr txBox="1"/>
          <p:nvPr/>
        </p:nvSpPr>
        <p:spPr>
          <a:xfrm>
            <a:off x="457200" y="2590801"/>
            <a:ext cx="8153400" cy="2585323"/>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Controlling, compulsive behaviors can come up </a:t>
            </a:r>
            <a:r>
              <a:rPr lang="en-US" sz="5400" i="1" dirty="0" smtClean="0">
                <a:solidFill>
                  <a:schemeClr val="bg1"/>
                </a:solidFill>
                <a:latin typeface="Segoe UI" pitchFamily="34" charset="0"/>
                <a:ea typeface="Segoe UI" pitchFamily="34" charset="0"/>
                <a:cs typeface="Segoe UI" pitchFamily="34" charset="0"/>
              </a:rPr>
              <a:t>any time, any place, any age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
        <p:nvSpPr>
          <p:cNvPr id="9" name="TextBox 8"/>
          <p:cNvSpPr txBox="1"/>
          <p:nvPr/>
        </p:nvSpPr>
        <p:spPr>
          <a:xfrm>
            <a:off x="2057400" y="838200"/>
            <a:ext cx="7086600" cy="440120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"If your right eye causes you to sin, pluck it out and cast it from you; for it is more profitable for you that one of your members perish, than for your whole body to be cast into hell."</a:t>
            </a:r>
          </a:p>
          <a:p>
            <a:pPr algn="r"/>
            <a:r>
              <a:rPr lang="en-US" sz="4000" i="1" dirty="0" smtClean="0">
                <a:solidFill>
                  <a:schemeClr val="bg1"/>
                </a:solidFill>
                <a:latin typeface="Segoe UI Light" pitchFamily="34" charset="0"/>
                <a:ea typeface="Segoe UI" pitchFamily="34" charset="0"/>
                <a:cs typeface="Segoe UI" pitchFamily="34" charset="0"/>
              </a:rPr>
              <a:t>- Matthew 5:29,30</a:t>
            </a:r>
            <a:endParaRPr lang="en-US" sz="4000" i="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
        <p:nvSpPr>
          <p:cNvPr id="9" name="TextBox 8"/>
          <p:cNvSpPr txBox="1"/>
          <p:nvPr/>
        </p:nvSpPr>
        <p:spPr>
          <a:xfrm>
            <a:off x="2057400" y="457200"/>
            <a:ext cx="7086600" cy="5016758"/>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"And </a:t>
            </a:r>
            <a:r>
              <a:rPr lang="en-US" sz="4000" i="1" dirty="0" smtClean="0">
                <a:solidFill>
                  <a:schemeClr val="bg1"/>
                </a:solidFill>
                <a:latin typeface="Segoe UI Light" pitchFamily="34" charset="0"/>
                <a:ea typeface="Segoe UI" pitchFamily="34" charset="0"/>
                <a:cs typeface="Segoe UI" pitchFamily="34" charset="0"/>
              </a:rPr>
              <a:t>if your right hand causes you to sin, cut it off and cast it from you; for it is more profitable for you that one of your members perish, than for your whole body to be cast into hell."</a:t>
            </a:r>
          </a:p>
          <a:p>
            <a:pPr algn="r"/>
            <a:r>
              <a:rPr lang="en-US" sz="4000" i="1" dirty="0" smtClean="0">
                <a:solidFill>
                  <a:schemeClr val="bg1"/>
                </a:solidFill>
                <a:latin typeface="Segoe UI Light" pitchFamily="34" charset="0"/>
                <a:ea typeface="Segoe UI" pitchFamily="34" charset="0"/>
                <a:cs typeface="Segoe UI" pitchFamily="34" charset="0"/>
              </a:rPr>
              <a:t>- Matthew </a:t>
            </a:r>
            <a:r>
              <a:rPr lang="en-US" sz="4000" i="1" dirty="0" smtClean="0">
                <a:solidFill>
                  <a:schemeClr val="bg1"/>
                </a:solidFill>
                <a:latin typeface="Segoe UI Light" pitchFamily="34" charset="0"/>
                <a:ea typeface="Segoe UI" pitchFamily="34" charset="0"/>
                <a:cs typeface="Segoe UI" pitchFamily="34" charset="0"/>
              </a:rPr>
              <a:t>5:29,30</a:t>
            </a:r>
            <a:endParaRPr lang="en-US" sz="4000" i="1" dirty="0" smtClean="0">
              <a:solidFill>
                <a:schemeClr val="bg1"/>
              </a:solidFill>
              <a:latin typeface="Segoe UI Light" pitchFamily="34" charset="0"/>
              <a:ea typeface="Segoe UI" pitchFamily="34" charset="0"/>
              <a:cs typeface="Segoe UI"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2819400"/>
            <a:ext cx="7086600" cy="830997"/>
          </a:xfrm>
          <a:prstGeom prst="rect">
            <a:avLst/>
          </a:prstGeom>
          <a:noFill/>
        </p:spPr>
        <p:txBody>
          <a:bodyPr wrap="square" rtlCol="0">
            <a:spAutoFit/>
          </a:bodyPr>
          <a:lstStyle/>
          <a:p>
            <a:pPr algn="ctr"/>
            <a:r>
              <a:rPr lang="en-US" sz="4800" dirty="0" smtClean="0">
                <a:solidFill>
                  <a:schemeClr val="bg1"/>
                </a:solidFill>
                <a:latin typeface="Segoe UI" pitchFamily="34" charset="0"/>
                <a:ea typeface="Segoe UI" pitchFamily="34" charset="0"/>
                <a:cs typeface="Segoe UI" pitchFamily="34" charset="0"/>
              </a:rPr>
              <a:t>#3, COME </a:t>
            </a:r>
            <a:r>
              <a:rPr lang="en-US" sz="4800" dirty="0" smtClean="0">
                <a:solidFill>
                  <a:schemeClr val="bg1"/>
                </a:solidFill>
                <a:latin typeface="Segoe UI" pitchFamily="34" charset="0"/>
                <a:ea typeface="Segoe UI" pitchFamily="34" charset="0"/>
                <a:cs typeface="Segoe UI" pitchFamily="34" charset="0"/>
              </a:rPr>
              <a:t>OUT!</a:t>
            </a:r>
            <a:endParaRPr lang="en-US" sz="4800" dirty="0" smtClean="0">
              <a:solidFill>
                <a:schemeClr val="bg1"/>
              </a:solidFill>
              <a:latin typeface="Segoe UI"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1771233"/>
            <a:ext cx="7086600" cy="2800767"/>
          </a:xfrm>
          <a:prstGeom prst="rect">
            <a:avLst/>
          </a:prstGeom>
          <a:noFill/>
        </p:spPr>
        <p:txBody>
          <a:bodyPr wrap="square" rtlCol="0">
            <a:spAutoFit/>
          </a:bodyPr>
          <a:lstStyle/>
          <a:p>
            <a:pPr algn="ctr"/>
            <a:r>
              <a:rPr lang="en-US" sz="4400" dirty="0" smtClean="0">
                <a:solidFill>
                  <a:schemeClr val="bg1"/>
                </a:solidFill>
                <a:latin typeface="Segoe UI Light" pitchFamily="34" charset="0"/>
                <a:ea typeface="Segoe UI" pitchFamily="34" charset="0"/>
                <a:cs typeface="Segoe UI" pitchFamily="34" charset="0"/>
              </a:rPr>
              <a:t>Be willing to go through pain </a:t>
            </a:r>
            <a:r>
              <a:rPr lang="en-US" sz="4400" dirty="0" smtClean="0">
                <a:solidFill>
                  <a:schemeClr val="bg1"/>
                </a:solidFill>
                <a:latin typeface="Segoe UI Light" pitchFamily="34" charset="0"/>
                <a:ea typeface="Segoe UI" pitchFamily="34" charset="0"/>
                <a:cs typeface="Segoe UI" pitchFamily="34" charset="0"/>
              </a:rPr>
              <a:t>temporarily, </a:t>
            </a:r>
            <a:r>
              <a:rPr lang="en-US" sz="4400" dirty="0" smtClean="0">
                <a:solidFill>
                  <a:schemeClr val="bg1"/>
                </a:solidFill>
                <a:latin typeface="Segoe UI Light" pitchFamily="34" charset="0"/>
                <a:ea typeface="Segoe UI" pitchFamily="34" charset="0"/>
                <a:cs typeface="Segoe UI" pitchFamily="34" charset="0"/>
              </a:rPr>
              <a:t>in order to receive the reward of being permanently set free. </a:t>
            </a:r>
            <a:endParaRPr lang="en-US" sz="4400" dirty="0" smtClean="0">
              <a:solidFill>
                <a:schemeClr val="bg1"/>
              </a:solidFill>
              <a:latin typeface="Segoe UI Light"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2363450"/>
            <a:ext cx="7086600" cy="1446550"/>
          </a:xfrm>
          <a:prstGeom prst="rect">
            <a:avLst/>
          </a:prstGeom>
          <a:noFill/>
        </p:spPr>
        <p:txBody>
          <a:bodyPr wrap="square" rtlCol="0">
            <a:spAutoFit/>
          </a:bodyPr>
          <a:lstStyle/>
          <a:p>
            <a:pPr algn="ctr"/>
            <a:r>
              <a:rPr lang="en-US" sz="4400" dirty="0" smtClean="0">
                <a:solidFill>
                  <a:schemeClr val="bg1"/>
                </a:solidFill>
                <a:latin typeface="Segoe UI Light" pitchFamily="34" charset="0"/>
                <a:ea typeface="Segoe UI" pitchFamily="34" charset="0"/>
                <a:cs typeface="Segoe UI" pitchFamily="34" charset="0"/>
              </a:rPr>
              <a:t>No pain, no gain. </a:t>
            </a:r>
            <a:endParaRPr lang="en-US" sz="4400" dirty="0" smtClean="0">
              <a:solidFill>
                <a:schemeClr val="bg1"/>
              </a:solidFill>
              <a:latin typeface="Segoe UI Light" pitchFamily="34" charset="0"/>
              <a:ea typeface="Segoe UI" pitchFamily="34" charset="0"/>
              <a:cs typeface="Segoe UI" pitchFamily="34" charset="0"/>
            </a:endParaRPr>
          </a:p>
          <a:p>
            <a:pPr algn="ctr"/>
            <a:r>
              <a:rPr lang="en-US" sz="4400" dirty="0" smtClean="0">
                <a:solidFill>
                  <a:schemeClr val="bg1"/>
                </a:solidFill>
                <a:latin typeface="Segoe UI Light" pitchFamily="34" charset="0"/>
                <a:ea typeface="Segoe UI" pitchFamily="34" charset="0"/>
                <a:cs typeface="Segoe UI" pitchFamily="34" charset="0"/>
              </a:rPr>
              <a:t>No </a:t>
            </a:r>
            <a:r>
              <a:rPr lang="en-US" sz="4400" dirty="0" smtClean="0">
                <a:solidFill>
                  <a:schemeClr val="bg1"/>
                </a:solidFill>
                <a:latin typeface="Segoe UI Light" pitchFamily="34" charset="0"/>
                <a:ea typeface="Segoe UI" pitchFamily="34" charset="0"/>
                <a:cs typeface="Segoe UI" pitchFamily="34" charset="0"/>
              </a:rPr>
              <a:t>guts, no glory.</a:t>
            </a:r>
            <a:endParaRPr lang="en-US" sz="4400" dirty="0" smtClean="0">
              <a:solidFill>
                <a:schemeClr val="bg1"/>
              </a:solidFill>
              <a:latin typeface="Segoe UI Light"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
        <p:nvSpPr>
          <p:cNvPr id="9" name="TextBox 8"/>
          <p:cNvSpPr txBox="1"/>
          <p:nvPr/>
        </p:nvSpPr>
        <p:spPr>
          <a:xfrm>
            <a:off x="2057400" y="838200"/>
            <a:ext cx="7086600" cy="440120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"Therefore "COME OUT FROM AMONG THEM AND BE SEPARATE, SAYS THE LORD. DO NOT TOUCH WHAT IS UNCLEAN, AND I WILL RECEIVE YOU."</a:t>
            </a:r>
          </a:p>
          <a:p>
            <a:pPr algn="r"/>
            <a:r>
              <a:rPr lang="en-US" sz="4000" i="1" dirty="0" smtClean="0">
                <a:solidFill>
                  <a:schemeClr val="bg1"/>
                </a:solidFill>
                <a:latin typeface="Segoe UI Light" pitchFamily="34" charset="0"/>
                <a:ea typeface="Segoe UI" pitchFamily="34" charset="0"/>
                <a:cs typeface="Segoe UI" pitchFamily="34" charset="0"/>
              </a:rPr>
              <a:t>- 2 Corinthians 6:17</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2363450"/>
            <a:ext cx="7086600" cy="1446550"/>
          </a:xfrm>
          <a:prstGeom prst="rect">
            <a:avLst/>
          </a:prstGeom>
          <a:noFill/>
        </p:spPr>
        <p:txBody>
          <a:bodyPr wrap="square" rtlCol="0">
            <a:spAutoFit/>
          </a:bodyPr>
          <a:lstStyle/>
          <a:p>
            <a:pPr algn="ctr"/>
            <a:r>
              <a:rPr lang="en-US" sz="4400" b="1" dirty="0" smtClean="0">
                <a:solidFill>
                  <a:schemeClr val="bg1"/>
                </a:solidFill>
                <a:latin typeface="Segoe UI Light" pitchFamily="34" charset="0"/>
                <a:ea typeface="Segoe UI" pitchFamily="34" charset="0"/>
                <a:cs typeface="Segoe UI" pitchFamily="34" charset="0"/>
              </a:rPr>
              <a:t>#4, WALK </a:t>
            </a:r>
            <a:r>
              <a:rPr lang="en-US" sz="4400" b="1" dirty="0" smtClean="0">
                <a:solidFill>
                  <a:schemeClr val="bg1"/>
                </a:solidFill>
                <a:latin typeface="Segoe UI Light" pitchFamily="34" charset="0"/>
                <a:ea typeface="Segoe UI" pitchFamily="34" charset="0"/>
                <a:cs typeface="Segoe UI" pitchFamily="34" charset="0"/>
              </a:rPr>
              <a:t>DAILY  </a:t>
            </a:r>
            <a:r>
              <a:rPr lang="en-US" sz="4400" dirty="0" smtClean="0">
                <a:solidFill>
                  <a:schemeClr val="bg1"/>
                </a:solidFill>
                <a:latin typeface="Segoe UI Light" pitchFamily="34" charset="0"/>
                <a:ea typeface="Segoe UI" pitchFamily="34" charset="0"/>
                <a:cs typeface="Segoe UI" pitchFamily="34" charset="0"/>
              </a:rPr>
              <a:t>- in freedom.</a:t>
            </a:r>
            <a:endParaRPr lang="en-US" sz="4400" dirty="0" smtClean="0">
              <a:solidFill>
                <a:schemeClr val="bg1"/>
              </a:solidFill>
              <a:latin typeface="Segoe UI Light"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
        <p:nvSpPr>
          <p:cNvPr id="9" name="TextBox 8"/>
          <p:cNvSpPr txBox="1"/>
          <p:nvPr/>
        </p:nvSpPr>
        <p:spPr>
          <a:xfrm>
            <a:off x="2057400" y="1524000"/>
            <a:ext cx="7086600" cy="2554545"/>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"For </a:t>
            </a:r>
            <a:r>
              <a:rPr lang="en-US" sz="4000" i="1" dirty="0" smtClean="0">
                <a:solidFill>
                  <a:schemeClr val="bg1"/>
                </a:solidFill>
                <a:latin typeface="Segoe UI Light" pitchFamily="34" charset="0"/>
                <a:ea typeface="Segoe UI" pitchFamily="34" charset="0"/>
                <a:cs typeface="Segoe UI" pitchFamily="34" charset="0"/>
              </a:rPr>
              <a:t>you were once darkness, but now you are light in the Lord. Walk as children of light."</a:t>
            </a:r>
          </a:p>
          <a:p>
            <a:pPr algn="r"/>
            <a:r>
              <a:rPr lang="en-US" sz="4000" i="1" dirty="0" smtClean="0">
                <a:solidFill>
                  <a:schemeClr val="bg1"/>
                </a:solidFill>
                <a:latin typeface="Segoe UI Light" pitchFamily="34" charset="0"/>
                <a:ea typeface="Segoe UI" pitchFamily="34" charset="0"/>
                <a:cs typeface="Segoe UI" pitchFamily="34" charset="0"/>
              </a:rPr>
              <a:t>- Ephesians 5:8</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57400" y="2363450"/>
            <a:ext cx="7086600" cy="1446550"/>
          </a:xfrm>
          <a:prstGeom prst="rect">
            <a:avLst/>
          </a:prstGeom>
          <a:noFill/>
        </p:spPr>
        <p:txBody>
          <a:bodyPr wrap="square" rtlCol="0">
            <a:spAutoFit/>
          </a:bodyPr>
          <a:lstStyle/>
          <a:p>
            <a:pPr algn="ctr"/>
            <a:r>
              <a:rPr lang="en-US" sz="4400" dirty="0" smtClean="0">
                <a:solidFill>
                  <a:schemeClr val="bg1"/>
                </a:solidFill>
                <a:latin typeface="Segoe UI Light" pitchFamily="34" charset="0"/>
                <a:ea typeface="Segoe UI" pitchFamily="34" charset="0"/>
                <a:cs typeface="Segoe UI" pitchFamily="34" charset="0"/>
              </a:rPr>
              <a:t>He will give you the grace to do this, if you are willing.</a:t>
            </a:r>
            <a:endParaRPr lang="en-US" sz="4400" dirty="0" smtClean="0">
              <a:solidFill>
                <a:schemeClr val="bg1"/>
              </a:solidFill>
              <a:latin typeface="Segoe UI Light" pitchFamily="34" charset="0"/>
              <a:ea typeface="Segoe UI" pitchFamily="34" charset="0"/>
              <a:cs typeface="Segoe UI" pitchFamily="34" charset="0"/>
            </a:endParaRPr>
          </a:p>
        </p:txBody>
      </p:sp>
      <p:sp>
        <p:nvSpPr>
          <p:cNvPr id="4" name="TextBox 3"/>
          <p:cNvSpPr txBox="1"/>
          <p:nvPr/>
        </p:nvSpPr>
        <p:spPr>
          <a:xfrm>
            <a:off x="0" y="6172200"/>
            <a:ext cx="6284413" cy="646331"/>
          </a:xfrm>
          <a:prstGeom prst="rect">
            <a:avLst/>
          </a:prstGeom>
          <a:noFill/>
        </p:spPr>
        <p:txBody>
          <a:bodyPr wrap="none" rtlCol="0">
            <a:spAutoFit/>
          </a:bodyPr>
          <a:lstStyle/>
          <a:p>
            <a:r>
              <a:rPr lang="en-US" sz="3600" dirty="0" smtClean="0">
                <a:solidFill>
                  <a:schemeClr val="bg1"/>
                </a:solidFill>
                <a:latin typeface="Segoe UI Light" pitchFamily="34" charset="0"/>
                <a:ea typeface="Segoe UI" pitchFamily="34" charset="0"/>
                <a:cs typeface="Segoe UI" pitchFamily="34" charset="0"/>
              </a:rPr>
              <a:t>Walk out of your prison TODAY!</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690597"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JESUS </a:t>
            </a:r>
            <a:r>
              <a:rPr lang="en-US" sz="3600" dirty="0" smtClean="0">
                <a:solidFill>
                  <a:schemeClr val="bg1"/>
                </a:solidFill>
                <a:latin typeface="Segoe UI Light" pitchFamily="34" charset="0"/>
                <a:ea typeface="Segoe UI" pitchFamily="34" charset="0"/>
                <a:cs typeface="Segoe UI" pitchFamily="34" charset="0"/>
              </a:rPr>
              <a:t>came to set us </a:t>
            </a:r>
            <a:r>
              <a:rPr lang="en-US" sz="3600" dirty="0" smtClean="0">
                <a:solidFill>
                  <a:schemeClr val="bg1"/>
                </a:solidFill>
                <a:latin typeface="Segoe UI" pitchFamily="34" charset="0"/>
                <a:ea typeface="Segoe UI" pitchFamily="34" charset="0"/>
                <a:cs typeface="Segoe UI" pitchFamily="34" charset="0"/>
              </a:rPr>
              <a:t>FREE!</a:t>
            </a:r>
            <a:endParaRPr lang="en-US" sz="3600" dirty="0">
              <a:solidFill>
                <a:schemeClr val="bg1"/>
              </a:solidFill>
              <a:latin typeface="Segoe UI Light" pitchFamily="34" charset="0"/>
            </a:endParaRPr>
          </a:p>
        </p:txBody>
      </p:sp>
      <p:sp>
        <p:nvSpPr>
          <p:cNvPr id="9" name="TextBox 8"/>
          <p:cNvSpPr txBox="1"/>
          <p:nvPr/>
        </p:nvSpPr>
        <p:spPr>
          <a:xfrm>
            <a:off x="2057400" y="1905000"/>
            <a:ext cx="7086600" cy="3170099"/>
          </a:xfrm>
          <a:prstGeom prst="rect">
            <a:avLst/>
          </a:prstGeom>
          <a:noFill/>
        </p:spPr>
        <p:txBody>
          <a:bodyPr wrap="square" rtlCol="0">
            <a:spAutoFit/>
          </a:bodyPr>
          <a:lstStyle/>
          <a:p>
            <a:r>
              <a:rPr lang="en-US" sz="4000" i="1" dirty="0" smtClean="0">
                <a:solidFill>
                  <a:schemeClr val="bg1"/>
                </a:solidFill>
                <a:latin typeface="Segoe UI Light" pitchFamily="34" charset="0"/>
                <a:ea typeface="Segoe UI" pitchFamily="34" charset="0"/>
                <a:cs typeface="Segoe UI" pitchFamily="34" charset="0"/>
              </a:rPr>
              <a:t>"To open blind eyes, To bring out prisoners from the prison, Those who sit in darkness from the prison house.“</a:t>
            </a:r>
          </a:p>
          <a:p>
            <a:pPr algn="r"/>
            <a:r>
              <a:rPr lang="en-US" sz="4000" i="1" dirty="0" smtClean="0">
                <a:solidFill>
                  <a:schemeClr val="bg1"/>
                </a:solidFill>
                <a:latin typeface="Segoe UI Light" pitchFamily="34" charset="0"/>
                <a:ea typeface="Segoe UI" pitchFamily="34" charset="0"/>
                <a:cs typeface="Segoe UI" pitchFamily="34" charset="0"/>
              </a:rPr>
              <a:t>-Isaiah 42:7</a:t>
            </a:r>
          </a:p>
        </p:txBody>
      </p:sp>
      <p:sp>
        <p:nvSpPr>
          <p:cNvPr id="5" name="TextBox 4"/>
          <p:cNvSpPr txBox="1"/>
          <p:nvPr/>
        </p:nvSpPr>
        <p:spPr>
          <a:xfrm>
            <a:off x="3276600" y="457200"/>
            <a:ext cx="3621954"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COME TO JESUS!</a:t>
            </a:r>
            <a:endParaRPr lang="en-US" sz="3600" dirty="0">
              <a:solidFill>
                <a:schemeClr val="bg1"/>
              </a:solidFill>
              <a:latin typeface="Segoe UI Light"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00200" y="2895600"/>
            <a:ext cx="6442364" cy="1754326"/>
          </a:xfrm>
          <a:prstGeom prst="rect">
            <a:avLst/>
          </a:prstGeom>
          <a:noFill/>
        </p:spPr>
        <p:txBody>
          <a:bodyPr wrap="square" rtlCol="0">
            <a:spAutoFit/>
          </a:bodyPr>
          <a:lstStyle/>
          <a:p>
            <a:pPr algn="ctr"/>
            <a:r>
              <a:rPr lang="en-US" sz="5400" dirty="0" smtClean="0">
                <a:solidFill>
                  <a:schemeClr val="bg1"/>
                </a:solidFill>
                <a:latin typeface="Segoe UI Light" pitchFamily="34" charset="0"/>
                <a:ea typeface="Segoe UI" pitchFamily="34" charset="0"/>
                <a:cs typeface="Segoe UI" pitchFamily="34" charset="0"/>
              </a:rPr>
              <a:t>WHY do we get enslaved?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6172200"/>
            <a:ext cx="5365571" cy="646331"/>
          </a:xfrm>
          <a:prstGeom prst="rect">
            <a:avLst/>
          </a:prstGeom>
          <a:noFill/>
        </p:spPr>
        <p:txBody>
          <a:bodyPr wrap="none" rtlCol="0">
            <a:spAutoFit/>
          </a:bodyPr>
          <a:lstStyle/>
          <a:p>
            <a:r>
              <a:rPr lang="en-US" sz="3600" dirty="0" smtClean="0">
                <a:solidFill>
                  <a:schemeClr val="bg1"/>
                </a:solidFill>
                <a:latin typeface="Segoe UI" pitchFamily="34" charset="0"/>
                <a:ea typeface="Segoe UI" pitchFamily="34" charset="0"/>
                <a:cs typeface="Segoe UI" pitchFamily="34" charset="0"/>
              </a:rPr>
              <a:t>WHY</a:t>
            </a:r>
            <a:r>
              <a:rPr lang="en-US" sz="3600" dirty="0" smtClean="0">
                <a:solidFill>
                  <a:schemeClr val="bg1"/>
                </a:solidFill>
                <a:latin typeface="Segoe UI Light" pitchFamily="34" charset="0"/>
              </a:rPr>
              <a:t> do we get enslaved? </a:t>
            </a:r>
            <a:endParaRPr lang="en-US" sz="3600" dirty="0">
              <a:solidFill>
                <a:schemeClr val="bg1"/>
              </a:solidFill>
              <a:latin typeface="Segoe UI Light" pitchFamily="34" charset="0"/>
            </a:endParaRPr>
          </a:p>
        </p:txBody>
      </p:sp>
      <p:sp>
        <p:nvSpPr>
          <p:cNvPr id="9" name="TextBox 8"/>
          <p:cNvSpPr txBox="1"/>
          <p:nvPr/>
        </p:nvSpPr>
        <p:spPr>
          <a:xfrm>
            <a:off x="990600" y="2590801"/>
            <a:ext cx="8153400" cy="1569660"/>
          </a:xfrm>
          <a:prstGeom prst="rect">
            <a:avLst/>
          </a:prstGeom>
          <a:noFill/>
        </p:spPr>
        <p:txBody>
          <a:bodyPr wrap="square" rtlCol="0">
            <a:spAutoFit/>
          </a:bodyPr>
          <a:lstStyle/>
          <a:p>
            <a:pPr algn="r"/>
            <a:r>
              <a:rPr lang="en-US" sz="4800" dirty="0" smtClean="0">
                <a:solidFill>
                  <a:schemeClr val="bg1"/>
                </a:solidFill>
                <a:latin typeface="Segoe UI Light" pitchFamily="34" charset="0"/>
                <a:ea typeface="Segoe UI" pitchFamily="34" charset="0"/>
                <a:cs typeface="Segoe UI" pitchFamily="34" charset="0"/>
              </a:rPr>
              <a:t>#1, </a:t>
            </a:r>
            <a:r>
              <a:rPr lang="en-US" sz="4800" dirty="0" smtClean="0">
                <a:solidFill>
                  <a:schemeClr val="bg1"/>
                </a:solidFill>
                <a:latin typeface="Segoe UI" pitchFamily="34" charset="0"/>
                <a:ea typeface="Segoe UI" pitchFamily="34" charset="0"/>
                <a:cs typeface="Segoe UI" pitchFamily="34" charset="0"/>
              </a:rPr>
              <a:t>Everybody's doing it</a:t>
            </a:r>
            <a:r>
              <a:rPr lang="en-US" sz="4800" dirty="0" smtClean="0">
                <a:solidFill>
                  <a:schemeClr val="bg1"/>
                </a:solidFill>
                <a:latin typeface="Segoe UI Light" pitchFamily="34" charset="0"/>
                <a:ea typeface="Segoe UI" pitchFamily="34" charset="0"/>
                <a:cs typeface="Segoe UI" pitchFamily="34" charset="0"/>
              </a:rPr>
              <a:t> </a:t>
            </a:r>
          </a:p>
          <a:p>
            <a:pPr algn="r"/>
            <a:r>
              <a:rPr lang="en-US" sz="4800" dirty="0" smtClean="0">
                <a:solidFill>
                  <a:schemeClr val="bg1"/>
                </a:solidFill>
                <a:latin typeface="Segoe UI Light" pitchFamily="34" charset="0"/>
                <a:ea typeface="Segoe UI" pitchFamily="34" charset="0"/>
                <a:cs typeface="Segoe UI" pitchFamily="34" charset="0"/>
              </a:rPr>
              <a:t>- its socially acceptable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1539</Words>
  <Application>Microsoft Office PowerPoint</Application>
  <PresentationFormat>On-screen Show (4:3)</PresentationFormat>
  <Paragraphs>181</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307</cp:revision>
  <dcterms:created xsi:type="dcterms:W3CDTF">2006-08-16T00:00:00Z</dcterms:created>
  <dcterms:modified xsi:type="dcterms:W3CDTF">2013-10-19T12:57:54Z</dcterms:modified>
</cp:coreProperties>
</file>