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016-02-21-The Pursuit of Revival Part 5 ppt head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6-02-21-The Pursuit of Revival Part 5 ppt c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00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Heart Condition For Revival Praying</a:t>
            </a:r>
            <a:endParaRPr lang="en-US" sz="3200" dirty="0" smtClean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3622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#6, A heart that mourns, labors and </a:t>
            </a:r>
            <a:r>
              <a:rPr lang="en-US" sz="3200" dirty="0" smtClean="0">
                <a:solidFill>
                  <a:schemeClr val="bg1"/>
                </a:solidFill>
              </a:rPr>
              <a:t>travails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Galatians </a:t>
            </a:r>
            <a:r>
              <a:rPr lang="en-US" sz="3200" dirty="0" smtClean="0">
                <a:solidFill>
                  <a:schemeClr val="bg1"/>
                </a:solidFill>
              </a:rPr>
              <a:t>4:13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00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What To Pray For When Praying For Revival</a:t>
            </a:r>
            <a:endParaRPr lang="en-US" sz="3200" dirty="0" smtClean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362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#</a:t>
            </a:r>
            <a:r>
              <a:rPr lang="en-US" sz="3200" dirty="0" smtClean="0">
                <a:solidFill>
                  <a:schemeClr val="bg1"/>
                </a:solidFill>
              </a:rPr>
              <a:t>1, Prayers of repentance and </a:t>
            </a:r>
            <a:r>
              <a:rPr lang="en-US" sz="3200" dirty="0" smtClean="0">
                <a:solidFill>
                  <a:schemeClr val="bg1"/>
                </a:solidFill>
              </a:rPr>
              <a:t>consecration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00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What To Pray For When Praying For Revival</a:t>
            </a:r>
            <a:endParaRPr lang="en-US" sz="3200" dirty="0" smtClean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362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#2, Prayers of yielding and </a:t>
            </a:r>
            <a:r>
              <a:rPr lang="en-US" sz="3200" dirty="0" smtClean="0">
                <a:solidFill>
                  <a:schemeClr val="bg1"/>
                </a:solidFill>
              </a:rPr>
              <a:t>surrender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00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What To Pray For When Praying For Revival</a:t>
            </a:r>
            <a:endParaRPr lang="en-US" sz="3200" dirty="0" smtClean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362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#3, Prayers for more of God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00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What To Pray For When Praying For Revival</a:t>
            </a:r>
            <a:endParaRPr lang="en-US" sz="3200" dirty="0" smtClean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362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#4, Prayers for greater outpouring of the Spirit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00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What To Pray For When Praying For Revival</a:t>
            </a:r>
            <a:endParaRPr lang="en-US" sz="3200" dirty="0" smtClean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3622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#5, Prayers for the glory of God to fill the house of God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00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What To Pray For When Praying For Revival</a:t>
            </a:r>
            <a:endParaRPr lang="en-US" sz="3200" dirty="0" smtClean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3622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#6, Prayers for the manifestations of God's power for Jesus to be glorified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00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What To Pray For When Praying For Revival</a:t>
            </a:r>
            <a:endParaRPr lang="en-US" sz="3200" dirty="0" smtClean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362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#7, Prayers for the salvation of the lost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00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What To Pray For When Praying For Revival</a:t>
            </a:r>
            <a:endParaRPr lang="en-US" sz="3200" dirty="0" smtClean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3622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#8, Prayers for the transformation of the </a:t>
            </a:r>
            <a:r>
              <a:rPr lang="en-US" sz="3200" dirty="0" smtClean="0">
                <a:solidFill>
                  <a:schemeClr val="bg1"/>
                </a:solidFill>
              </a:rPr>
              <a:t>community</a:t>
            </a:r>
          </a:p>
          <a:p>
            <a:pPr algn="ctr"/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Isaiah 26:9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00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What To Pray For When Praying For Revival</a:t>
            </a:r>
            <a:endParaRPr lang="en-US" sz="3200" dirty="0" smtClean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362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#9, Exercising Kingdom authority and dominion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1460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Matthew 11:12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And from the days of John the Baptist until now the kingdom of heaven suffers violence, and the violent take it by force.</a:t>
            </a:r>
            <a:endParaRPr lang="en-US" sz="3200" i="1" dirty="0" err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81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We Can All Engage In Our Pursuit For Revival</a:t>
            </a:r>
            <a:endParaRPr lang="en-US" sz="3200" dirty="0" smtClean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9718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Ask God to create to create the right heart condition in you. </a:t>
            </a:r>
          </a:p>
          <a:p>
            <a:pPr algn="ctr"/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Get together with one or more people and start praying </a:t>
            </a:r>
            <a:r>
              <a:rPr lang="en-US" sz="3200" dirty="0" smtClean="0">
                <a:solidFill>
                  <a:schemeClr val="bg1"/>
                </a:solidFill>
              </a:rPr>
              <a:t>for </a:t>
            </a:r>
            <a:r>
              <a:rPr lang="en-US" sz="3200" dirty="0" smtClean="0">
                <a:solidFill>
                  <a:schemeClr val="bg1"/>
                </a:solidFill>
              </a:rPr>
              <a:t>revival. We can ignite each other's heart into greater passion when we pray together.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00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Heart Condition For Revival Praying</a:t>
            </a:r>
            <a:endParaRPr lang="en-US" sz="3200" dirty="0" smtClean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97180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#1, A heart that is repentant, humble, dependant</a:t>
            </a:r>
          </a:p>
          <a:p>
            <a:endParaRPr lang="en-US" sz="3200" i="1" dirty="0" smtClean="0">
              <a:solidFill>
                <a:schemeClr val="bg1"/>
              </a:solidFill>
            </a:endParaRPr>
          </a:p>
          <a:p>
            <a:r>
              <a:rPr lang="en-US" sz="3200" i="1" dirty="0" smtClean="0">
                <a:solidFill>
                  <a:schemeClr val="bg1"/>
                </a:solidFill>
              </a:rPr>
              <a:t>2 </a:t>
            </a:r>
            <a:r>
              <a:rPr lang="en-US" sz="3200" i="1" dirty="0" smtClean="0">
                <a:solidFill>
                  <a:schemeClr val="bg1"/>
                </a:solidFill>
              </a:rPr>
              <a:t>Chronicles 7:14 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if My people who are called by My name will humble themselves, and pray and seek My face, and turn from their wicked ways, then I will hear from heaven, and will forgive their sin and heal their land.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00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Heart Condition For Revival Praying</a:t>
            </a:r>
            <a:endParaRPr lang="en-US" sz="3200" dirty="0" smtClean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36220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#2, A heart that is desperate, longing, full of 'hunger and thirst'</a:t>
            </a:r>
          </a:p>
          <a:p>
            <a:endParaRPr lang="en-US" sz="3200" i="1" dirty="0" smtClean="0">
              <a:solidFill>
                <a:schemeClr val="bg1"/>
              </a:solidFill>
            </a:endParaRPr>
          </a:p>
          <a:p>
            <a:r>
              <a:rPr lang="en-US" sz="3200" i="1" dirty="0" smtClean="0">
                <a:solidFill>
                  <a:schemeClr val="bg1"/>
                </a:solidFill>
              </a:rPr>
              <a:t>Hosea 6:1-3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 Come, and let us return to the LORD; For He has torn, but He will heal us; He has stricken, but He will bind us up.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2 After two days He will revive us; On the third day He will raise us up, That we may live in His sight. 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00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Heart Condition For Revival Praying</a:t>
            </a:r>
            <a:endParaRPr lang="en-US" sz="3200" dirty="0" smtClean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362200"/>
            <a:ext cx="9144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#2, A heart that is desperate, longing, full of 'hunger and thirst'</a:t>
            </a:r>
          </a:p>
          <a:p>
            <a:endParaRPr lang="en-US" sz="3200" i="1" dirty="0" smtClean="0">
              <a:solidFill>
                <a:schemeClr val="bg1"/>
              </a:solidFill>
            </a:endParaRPr>
          </a:p>
          <a:p>
            <a:r>
              <a:rPr lang="en-US" sz="3200" i="1" dirty="0" smtClean="0">
                <a:solidFill>
                  <a:schemeClr val="bg1"/>
                </a:solidFill>
              </a:rPr>
              <a:t>Hosea 6:1-3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3 </a:t>
            </a:r>
            <a:r>
              <a:rPr lang="en-US" sz="3200" i="1" dirty="0" smtClean="0">
                <a:solidFill>
                  <a:schemeClr val="bg1"/>
                </a:solidFill>
              </a:rPr>
              <a:t>Let us know, Let us pursue the knowledge of the LORD. His going forth is established as the morning; He will come to us like the rain, Like the latter and former rain to the earth.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00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Heart Condition For Revival Praying</a:t>
            </a:r>
            <a:endParaRPr lang="en-US" sz="3200" dirty="0" smtClean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36220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#3, A heart that is sincere, earnest</a:t>
            </a:r>
          </a:p>
          <a:p>
            <a:endParaRPr lang="en-US" sz="3200" i="1" dirty="0" smtClean="0">
              <a:solidFill>
                <a:schemeClr val="bg1"/>
              </a:solidFill>
            </a:endParaRPr>
          </a:p>
          <a:p>
            <a:r>
              <a:rPr lang="en-US" sz="3200" i="1" dirty="0" smtClean="0">
                <a:solidFill>
                  <a:schemeClr val="bg1"/>
                </a:solidFill>
              </a:rPr>
              <a:t>James 5:16-18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16 Confess your trespasses to one another, and pray for one another, that you may be healed. The effective, fervent prayer of a righteous man avails much. 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00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Heart Condition For Revival Praying</a:t>
            </a:r>
            <a:endParaRPr lang="en-US" sz="3200" dirty="0" smtClean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362200"/>
            <a:ext cx="9144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#3, A heart that is sincere, earnest</a:t>
            </a:r>
          </a:p>
          <a:p>
            <a:endParaRPr lang="en-US" sz="3200" i="1" dirty="0" smtClean="0">
              <a:solidFill>
                <a:schemeClr val="bg1"/>
              </a:solidFill>
            </a:endParaRPr>
          </a:p>
          <a:p>
            <a:r>
              <a:rPr lang="en-US" sz="3200" i="1" dirty="0" smtClean="0">
                <a:solidFill>
                  <a:schemeClr val="bg1"/>
                </a:solidFill>
              </a:rPr>
              <a:t>James 5:16-18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17 </a:t>
            </a:r>
            <a:r>
              <a:rPr lang="en-US" sz="3200" i="1" dirty="0" smtClean="0">
                <a:solidFill>
                  <a:schemeClr val="bg1"/>
                </a:solidFill>
              </a:rPr>
              <a:t>Elijah was a man with a nature like ours, and he prayed earnestly that it would not rain; and it did not rain on the land for three years and six months.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18 And he prayed again, and the heaven gave rain, and the earth produced its fruit.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00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Heart Condition For Revival Praying</a:t>
            </a:r>
            <a:endParaRPr lang="en-US" sz="3200" dirty="0" smtClean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36220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#4, A heart that is fervent, passionate, consumed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A </a:t>
            </a:r>
            <a:r>
              <a:rPr lang="en-US" sz="3200" dirty="0" smtClean="0">
                <a:solidFill>
                  <a:schemeClr val="bg1"/>
                </a:solidFill>
              </a:rPr>
              <a:t>heart that is on fire, burning with passion, zeal and completely gripped with a passion for revival.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00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Heart Condition For Revival Praying</a:t>
            </a:r>
            <a:endParaRPr lang="en-US" sz="3200" dirty="0" smtClean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3622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#5, A heart that is persistent, </a:t>
            </a:r>
            <a:r>
              <a:rPr lang="en-US" sz="3200" dirty="0" smtClean="0">
                <a:solidFill>
                  <a:schemeClr val="bg1"/>
                </a:solidFill>
              </a:rPr>
              <a:t>consistent</a:t>
            </a:r>
          </a:p>
          <a:p>
            <a:endParaRPr lang="en-US" sz="32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Luke 18:1-8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A heart that remains consistent in its request, unwilling to let go until the answer has been received.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670</Words>
  <Application>Microsoft Office PowerPoint</Application>
  <PresentationFormat>On-screen Show (4:3)</PresentationFormat>
  <Paragraphs>66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Ashish Raichur</dc:creator>
  <cp:lastModifiedBy>Ashish Raichur</cp:lastModifiedBy>
  <cp:revision>41</cp:revision>
  <dcterms:created xsi:type="dcterms:W3CDTF">2006-08-16T00:00:00Z</dcterms:created>
  <dcterms:modified xsi:type="dcterms:W3CDTF">2016-02-20T11:01:31Z</dcterms:modified>
</cp:coreProperties>
</file>