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68" r:id="rId15"/>
    <p:sldId id="269" r:id="rId16"/>
    <p:sldId id="283" r:id="rId17"/>
    <p:sldId id="270" r:id="rId18"/>
    <p:sldId id="271" r:id="rId19"/>
    <p:sldId id="272" r:id="rId20"/>
    <p:sldId id="273" r:id="rId21"/>
    <p:sldId id="274" r:id="rId22"/>
    <p:sldId id="275" r:id="rId23"/>
    <p:sldId id="284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6-08-07-RevelationTheEndTimesPart-6-ppt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-08-07-RevelationTheEndTimesPart-6-ppt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9 : The Fifth And Sixth Trumpets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10 : The Mighty Angel And The Little Book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11 : Two Witnesses &amp; Seventh Trumpet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88" y="34635"/>
            <a:ext cx="9083502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V="1">
            <a:off x="2819400" y="3505200"/>
            <a:ext cx="0" cy="129540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86000" y="2937165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The Two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Witnesses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4419600"/>
            <a:ext cx="10668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12 : The Woman, The Man Child And The Dragon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13 : The Two Beasts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88" y="34635"/>
            <a:ext cx="9083502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14 : A Great Harvest Time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15 : Prelude To The Bowl Judgments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16 : The Seven Angels And Seven Bowls of Wrath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5908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Revelation 1:19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Write the things which you have seen, and the things which are, and the things which will take place after this.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17 : The Great Harlot Babylon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(A Worldwide Religious System)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18 : The Fall of Babylon the Great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(An Economic/Political System)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19 : The Second Coming of Christ And The Battle of Armageddon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88" y="34635"/>
            <a:ext cx="9083502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20 : The 1000 Year Reign of Christ And Final Judgment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21 : The New Jerusalem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22 : River of Life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&amp; Jesus’ Soon Coming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88" y="34635"/>
            <a:ext cx="9083502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1 : The Revelation of Jesus Christ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Chapters 2 &amp; 3 : The Seven Churches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4 &amp; 5 : The Throne Room &amp; Worship in Heaven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6 : The First Six Seals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7 : The 144,000 Jews And The Great Multitude of Martyrs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Chapter 8 : Silence in Heaven And The First Four Trumpets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226</Words>
  <Application>Microsoft Office PowerPoint</Application>
  <PresentationFormat>On-screen Show (4:3)</PresentationFormat>
  <Paragraphs>27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27</cp:revision>
  <dcterms:created xsi:type="dcterms:W3CDTF">2006-08-16T00:00:00Z</dcterms:created>
  <dcterms:modified xsi:type="dcterms:W3CDTF">2016-08-06T23:01:56Z</dcterms:modified>
</cp:coreProperties>
</file>