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6-10-10-Ephesians6-10to24-ppthead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3751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-10-10-Ephesians6-10to24-ppt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Belt</a:t>
            </a:r>
            <a:endParaRPr lang="en-US" sz="4400" b="1" dirty="0">
              <a:solidFill>
                <a:srgbClr val="FFFF00"/>
              </a:solidFill>
            </a:endParaRPr>
          </a:p>
        </p:txBody>
      </p:sp>
      <p:pic>
        <p:nvPicPr>
          <p:cNvPr id="3" name="Picture 2" descr="Belt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20000" y="3198000"/>
            <a:ext cx="5124000" cy="3660000"/>
          </a:xfrm>
          <a:prstGeom prst="rect">
            <a:avLst/>
          </a:prstGeom>
        </p:spPr>
      </p:pic>
      <p:pic>
        <p:nvPicPr>
          <p:cNvPr id="4" name="Picture 3" descr="Belt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81200"/>
            <a:ext cx="3560582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Breastplate</a:t>
            </a:r>
            <a:endParaRPr lang="en-US" sz="4400" b="1" dirty="0">
              <a:solidFill>
                <a:srgbClr val="FFFF00"/>
              </a:solidFill>
            </a:endParaRPr>
          </a:p>
        </p:txBody>
      </p:sp>
      <p:pic>
        <p:nvPicPr>
          <p:cNvPr id="5" name="Picture 4" descr="Breastplate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3276600"/>
            <a:ext cx="3581400" cy="3352800"/>
          </a:xfrm>
          <a:prstGeom prst="rect">
            <a:avLst/>
          </a:prstGeom>
        </p:spPr>
      </p:pic>
      <p:pic>
        <p:nvPicPr>
          <p:cNvPr id="6" name="Picture 5" descr="Breastplate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286000"/>
            <a:ext cx="3124200" cy="40078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Shoes</a:t>
            </a:r>
            <a:endParaRPr lang="en-US" sz="4400" b="1" dirty="0">
              <a:solidFill>
                <a:srgbClr val="FFFF00"/>
              </a:solidFill>
            </a:endParaRPr>
          </a:p>
        </p:txBody>
      </p:sp>
      <p:pic>
        <p:nvPicPr>
          <p:cNvPr id="8" name="Picture 7" descr="shoes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3886200"/>
            <a:ext cx="2705100" cy="2283814"/>
          </a:xfrm>
          <a:prstGeom prst="rect">
            <a:avLst/>
          </a:prstGeom>
        </p:spPr>
      </p:pic>
      <p:pic>
        <p:nvPicPr>
          <p:cNvPr id="9" name="Picture 8" descr="shoes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514600"/>
            <a:ext cx="2362200" cy="33070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Shield</a:t>
            </a:r>
            <a:endParaRPr lang="en-US" sz="4400" b="1" dirty="0">
              <a:solidFill>
                <a:srgbClr val="FFFF00"/>
              </a:solidFill>
            </a:endParaRPr>
          </a:p>
        </p:txBody>
      </p:sp>
      <p:pic>
        <p:nvPicPr>
          <p:cNvPr id="5" name="Picture 4" descr="shield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2667000"/>
            <a:ext cx="2667000" cy="4000500"/>
          </a:xfrm>
          <a:prstGeom prst="rect">
            <a:avLst/>
          </a:prstGeom>
        </p:spPr>
      </p:pic>
      <p:pic>
        <p:nvPicPr>
          <p:cNvPr id="6" name="Picture 5" descr="shield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514600"/>
            <a:ext cx="4192058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Shield</a:t>
            </a:r>
            <a:endParaRPr lang="en-US" sz="4400" b="1" dirty="0">
              <a:solidFill>
                <a:srgbClr val="FFFF00"/>
              </a:solidFill>
            </a:endParaRPr>
          </a:p>
        </p:txBody>
      </p:sp>
      <p:pic>
        <p:nvPicPr>
          <p:cNvPr id="7" name="Picture 6" descr="Shield-w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590800"/>
            <a:ext cx="4992494" cy="2667000"/>
          </a:xfrm>
          <a:prstGeom prst="rect">
            <a:avLst/>
          </a:prstGeom>
        </p:spPr>
      </p:pic>
      <p:pic>
        <p:nvPicPr>
          <p:cNvPr id="10" name="Picture 9" descr="shield-wall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69512" y="4114800"/>
            <a:ext cx="3598288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Helmet</a:t>
            </a:r>
            <a:endParaRPr lang="en-US" sz="4400" b="1" dirty="0">
              <a:solidFill>
                <a:srgbClr val="FFFF00"/>
              </a:solidFill>
            </a:endParaRPr>
          </a:p>
        </p:txBody>
      </p:sp>
      <p:pic>
        <p:nvPicPr>
          <p:cNvPr id="4" name="Picture 3" descr="Helme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133600"/>
            <a:ext cx="2329962" cy="2286000"/>
          </a:xfrm>
          <a:prstGeom prst="rect">
            <a:avLst/>
          </a:prstGeom>
        </p:spPr>
      </p:pic>
      <p:pic>
        <p:nvPicPr>
          <p:cNvPr id="5" name="Picture 4" descr="Helmet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743200"/>
            <a:ext cx="31242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Sword</a:t>
            </a:r>
            <a:endParaRPr lang="en-US" sz="4400" b="1" dirty="0">
              <a:solidFill>
                <a:srgbClr val="FFFF00"/>
              </a:solidFill>
            </a:endParaRPr>
          </a:p>
        </p:txBody>
      </p:sp>
      <p:pic>
        <p:nvPicPr>
          <p:cNvPr id="4" name="Picture 3" descr="sword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2438400"/>
            <a:ext cx="3971925" cy="39719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Spear</a:t>
            </a:r>
            <a:endParaRPr lang="en-US" sz="4400" b="1" dirty="0">
              <a:solidFill>
                <a:srgbClr val="FFFF00"/>
              </a:solidFill>
            </a:endParaRPr>
          </a:p>
        </p:txBody>
      </p:sp>
      <p:pic>
        <p:nvPicPr>
          <p:cNvPr id="3" name="Picture 2" descr="spe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2667000"/>
            <a:ext cx="4572000" cy="36941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</Words>
  <Application>Microsoft Office PowerPoint</Application>
  <PresentationFormat>On-screen Show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Ashish Raichur</dc:creator>
  <cp:lastModifiedBy>Ashish Raichur</cp:lastModifiedBy>
  <cp:revision>4</cp:revision>
  <dcterms:created xsi:type="dcterms:W3CDTF">2006-08-16T00:00:00Z</dcterms:created>
  <dcterms:modified xsi:type="dcterms:W3CDTF">2016-10-14T03:24:04Z</dcterms:modified>
</cp:coreProperties>
</file>