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3-26 Pray-for-all-everywhere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7-03-26-Pray-for-all-everywhere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2:14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This verse does not imply that women are more easily deceived. The apostle Paul is simply stating what had happened in Genesis 3:1-7.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2:15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451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simple understanding is that the wife will be kept safe (preserved) during childbirth in the light of Genesis 3:16.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Key Takeaway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4514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God </a:t>
            </a:r>
            <a:r>
              <a:rPr lang="en-US" sz="3200" dirty="0" smtClean="0">
                <a:solidFill>
                  <a:schemeClr val="bg1"/>
                </a:solidFill>
              </a:rPr>
              <a:t>wants us to pray for all everywhere </a:t>
            </a:r>
            <a:r>
              <a:rPr lang="en-US" sz="3200" dirty="0" smtClean="0">
                <a:solidFill>
                  <a:schemeClr val="bg1"/>
                </a:solidFill>
              </a:rPr>
              <a:t>–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 smtClean="0">
                <a:solidFill>
                  <a:schemeClr val="bg1"/>
                </a:solidFill>
              </a:rPr>
              <a:t>a quiet and peaceful life,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so </a:t>
            </a:r>
            <a:r>
              <a:rPr lang="en-US" sz="3200" dirty="0" smtClean="0">
                <a:solidFill>
                  <a:schemeClr val="bg1"/>
                </a:solidFill>
              </a:rPr>
              <a:t>that we can live with godliness and reverence, 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also see people saved and brought to the knowledge of the </a:t>
            </a:r>
            <a:r>
              <a:rPr lang="en-US" sz="3200" dirty="0" smtClean="0">
                <a:solidFill>
                  <a:schemeClr val="bg1"/>
                </a:solidFill>
              </a:rPr>
              <a:t>truth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2:1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first of all - indicating the importance of prayer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supplications, prayers and intercessions all have to do with praying and are essentially different parts of our prayer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pray for people everywhere, whenever, where ever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We are also instructed to </a:t>
            </a:r>
            <a:r>
              <a:rPr lang="en-US" sz="3200" dirty="0" smtClean="0">
                <a:solidFill>
                  <a:schemeClr val="bg1"/>
                </a:solidFill>
              </a:rPr>
              <a:t>pray </a:t>
            </a:r>
            <a:r>
              <a:rPr lang="en-US" sz="3200" dirty="0" smtClean="0">
                <a:solidFill>
                  <a:schemeClr val="bg1"/>
                </a:solidFill>
              </a:rPr>
              <a:t>for people in civil authority  so that people can lead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(A) quiet and peaceful lives, and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(B) lives in godliness and reverence toward God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We are instructed to pray for this, because our prayers do matter.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2:3-4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Our praying is also going to lead into fulfilling God's desire - which is for everyone to be saved and come to the knowledge of the truth.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2:5-7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Bible is very clear about the uniqueness of Jesus Christ and the provision of salvation ONLY through Jesus Christ.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He is the only One who gave Himself as a ransom for all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2:5-7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Paul's ministry was primarily to the Gentiles. 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God </a:t>
            </a:r>
            <a:r>
              <a:rPr lang="en-US" sz="3200" dirty="0" smtClean="0">
                <a:solidFill>
                  <a:schemeClr val="bg1"/>
                </a:solidFill>
              </a:rPr>
              <a:t>can call you to a specific people. This could be a small or large community, a geographic location, nation, race, etc.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2:8-10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men pray everywhere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Prayer must be coupled with surrender (lifting up hands), holiness (holy hands), without anger and without quarreling (or argument or doubting).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2:8-10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897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Women must also join in prayer.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Women need to dress modestly and engage in good works, so that they demonstrate godliness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1 Timothy 2:11-15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It appears that this passage of Scripture completely prevents women from teaching. 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We will have to interpret this in the light of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A, Paul's own ministry practices,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B, the context in which Paul's epistle to Timothy was written, and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C, in the light of the rest of Scripture.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413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20</cp:revision>
  <dcterms:created xsi:type="dcterms:W3CDTF">2006-08-16T00:00:00Z</dcterms:created>
  <dcterms:modified xsi:type="dcterms:W3CDTF">2017-03-24T21:26:54Z</dcterms:modified>
</cp:coreProperties>
</file>