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7-04-02-1-Timothy-Chapter-3-Ppt-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7-04-02-1-Timothy-Chapter-3-Ppt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33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1 Timothy 3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336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Philippians 1:1  </a:t>
            </a:r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Paul </a:t>
            </a:r>
            <a:r>
              <a:rPr lang="en-US" sz="3200" i="1" dirty="0" smtClean="0">
                <a:solidFill>
                  <a:schemeClr val="bg1"/>
                </a:solidFill>
              </a:rPr>
              <a:t>and Timothy, bondservants of Jesus Christ, To all the </a:t>
            </a:r>
            <a:r>
              <a:rPr lang="en-US" sz="3200" i="1" dirty="0" smtClean="0">
                <a:solidFill>
                  <a:srgbClr val="FFFF00"/>
                </a:solidFill>
              </a:rPr>
              <a:t>saints</a:t>
            </a:r>
            <a:r>
              <a:rPr lang="en-US" sz="3200" i="1" dirty="0" smtClean="0">
                <a:solidFill>
                  <a:schemeClr val="bg1"/>
                </a:solidFill>
              </a:rPr>
              <a:t> in Christ Jesus who are in Philippi, with the </a:t>
            </a:r>
            <a:r>
              <a:rPr lang="en-US" sz="3200" i="1" dirty="0" smtClean="0">
                <a:solidFill>
                  <a:srgbClr val="FFFF00"/>
                </a:solidFill>
              </a:rPr>
              <a:t>bishops</a:t>
            </a:r>
            <a:r>
              <a:rPr lang="en-US" sz="3200" i="1" dirty="0" smtClean="0">
                <a:solidFill>
                  <a:schemeClr val="bg1"/>
                </a:solidFill>
              </a:rPr>
              <a:t> and </a:t>
            </a:r>
            <a:r>
              <a:rPr lang="en-US" sz="3200" i="1" dirty="0" smtClean="0">
                <a:solidFill>
                  <a:srgbClr val="FFFF00"/>
                </a:solidFill>
              </a:rPr>
              <a:t>deacons</a:t>
            </a:r>
            <a:r>
              <a:rPr lang="en-US" sz="3200" i="1" dirty="0" smtClean="0">
                <a:solidFill>
                  <a:schemeClr val="bg1"/>
                </a:solidFill>
              </a:rPr>
              <a:t>: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Vs </a:t>
            </a:r>
            <a:r>
              <a:rPr lang="en-US" sz="3600" dirty="0" smtClean="0">
                <a:solidFill>
                  <a:schemeClr val="bg1"/>
                </a:solidFill>
              </a:rPr>
              <a:t>1</a:t>
            </a:r>
            <a:r>
              <a:rPr lang="en-US" sz="3600" dirty="0" smtClean="0">
                <a:solidFill>
                  <a:schemeClr val="bg1"/>
                </a:solidFill>
              </a:rPr>
              <a:t>:  </a:t>
            </a:r>
            <a:r>
              <a:rPr lang="en-US" sz="3600" i="1" dirty="0" smtClean="0">
                <a:solidFill>
                  <a:schemeClr val="bg1"/>
                </a:solidFill>
              </a:rPr>
              <a:t>"</a:t>
            </a:r>
            <a:r>
              <a:rPr lang="en-US" sz="3600" i="1" dirty="0" smtClean="0">
                <a:solidFill>
                  <a:schemeClr val="bg1"/>
                </a:solidFill>
              </a:rPr>
              <a:t>position of a bishop</a:t>
            </a:r>
            <a:r>
              <a:rPr lang="en-US" sz="3600" i="1" dirty="0" smtClean="0">
                <a:solidFill>
                  <a:schemeClr val="bg1"/>
                </a:solidFill>
              </a:rPr>
              <a:t>"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Greek '</a:t>
            </a:r>
            <a:r>
              <a:rPr lang="en-US" sz="3600" dirty="0" err="1" smtClean="0">
                <a:solidFill>
                  <a:schemeClr val="bg1"/>
                </a:solidFill>
              </a:rPr>
              <a:t>episkope</a:t>
            </a:r>
            <a:r>
              <a:rPr lang="en-US" sz="3600" dirty="0" smtClean="0">
                <a:solidFill>
                  <a:schemeClr val="bg1"/>
                </a:solidFill>
              </a:rPr>
              <a:t>̄' means </a:t>
            </a:r>
            <a:r>
              <a:rPr lang="en-US" sz="3600" dirty="0" smtClean="0">
                <a:solidFill>
                  <a:schemeClr val="bg1"/>
                </a:solidFill>
              </a:rPr>
              <a:t>Overseer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The </a:t>
            </a:r>
            <a:r>
              <a:rPr lang="en-US" sz="3200" dirty="0" smtClean="0">
                <a:solidFill>
                  <a:schemeClr val="bg1"/>
                </a:solidFill>
              </a:rPr>
              <a:t>word '</a:t>
            </a:r>
            <a:r>
              <a:rPr lang="en-US" sz="3200" dirty="0" err="1" smtClean="0">
                <a:solidFill>
                  <a:schemeClr val="bg1"/>
                </a:solidFill>
              </a:rPr>
              <a:t>episkopos</a:t>
            </a:r>
            <a:r>
              <a:rPr lang="en-US" sz="3200" dirty="0" smtClean="0">
                <a:solidFill>
                  <a:schemeClr val="bg1"/>
                </a:solidFill>
              </a:rPr>
              <a:t>'  is translated 'overseers' in 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Acts 20:28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Therefore take heed to yourselves and to all the flock, among which the Holy Spirit has made you </a:t>
            </a:r>
            <a:r>
              <a:rPr lang="en-US" sz="3200" i="1" dirty="0" smtClean="0">
                <a:solidFill>
                  <a:srgbClr val="FFFF00"/>
                </a:solidFill>
              </a:rPr>
              <a:t>overseers</a:t>
            </a:r>
            <a:r>
              <a:rPr lang="en-US" sz="3200" i="1" dirty="0" smtClean="0">
                <a:solidFill>
                  <a:schemeClr val="bg1"/>
                </a:solidFill>
              </a:rPr>
              <a:t>, to </a:t>
            </a:r>
            <a:r>
              <a:rPr lang="en-US" sz="3200" i="1" dirty="0" smtClean="0">
                <a:solidFill>
                  <a:srgbClr val="FFFF00"/>
                </a:solidFill>
              </a:rPr>
              <a:t>shepherd</a:t>
            </a:r>
            <a:r>
              <a:rPr lang="en-US" sz="3200" i="1" dirty="0" smtClean="0">
                <a:solidFill>
                  <a:schemeClr val="bg1"/>
                </a:solidFill>
              </a:rPr>
              <a:t> the church of God which He purchased with His own blood.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336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Bishop : Anyone Providing Spiritual Leadership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 smtClean="0">
                <a:solidFill>
                  <a:schemeClr val="bg1"/>
                </a:solidFill>
              </a:rPr>
              <a:t>Timothy </a:t>
            </a:r>
            <a:r>
              <a:rPr lang="en-US" sz="3600" dirty="0" smtClean="0">
                <a:solidFill>
                  <a:schemeClr val="bg1"/>
                </a:solidFill>
              </a:rPr>
              <a:t>3:1-7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Biblical Standards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764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Vs 8:  </a:t>
            </a:r>
            <a:r>
              <a:rPr lang="en-US" sz="3600" i="1" dirty="0" smtClean="0">
                <a:solidFill>
                  <a:schemeClr val="bg1"/>
                </a:solidFill>
              </a:rPr>
              <a:t>“deacons"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'deacons</a:t>
            </a:r>
            <a:r>
              <a:rPr lang="en-US" sz="3600" dirty="0" smtClean="0">
                <a:solidFill>
                  <a:schemeClr val="bg1"/>
                </a:solidFill>
              </a:rPr>
              <a:t>' was used primarily for those who served in </a:t>
            </a:r>
            <a:r>
              <a:rPr lang="en-US" sz="3600" dirty="0" smtClean="0">
                <a:solidFill>
                  <a:schemeClr val="bg1"/>
                </a:solidFill>
              </a:rPr>
              <a:t>administrative </a:t>
            </a:r>
            <a:r>
              <a:rPr lang="en-US" sz="3600" dirty="0" smtClean="0">
                <a:solidFill>
                  <a:schemeClr val="bg1"/>
                </a:solidFill>
              </a:rPr>
              <a:t>or organizational areas. 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Some </a:t>
            </a:r>
            <a:r>
              <a:rPr lang="en-US" sz="3600" dirty="0" smtClean="0">
                <a:solidFill>
                  <a:schemeClr val="bg1"/>
                </a:solidFill>
              </a:rPr>
              <a:t>who were deacons also served in spiritual ministry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336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Deacon </a:t>
            </a:r>
            <a:r>
              <a:rPr lang="en-US" sz="3600" dirty="0" smtClean="0">
                <a:solidFill>
                  <a:schemeClr val="bg1"/>
                </a:solidFill>
              </a:rPr>
              <a:t>: Anyone </a:t>
            </a:r>
            <a:r>
              <a:rPr lang="en-US" sz="3600" dirty="0" smtClean="0">
                <a:solidFill>
                  <a:schemeClr val="bg1"/>
                </a:solidFill>
              </a:rPr>
              <a:t>Who Serves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 smtClean="0">
                <a:solidFill>
                  <a:schemeClr val="bg1"/>
                </a:solidFill>
              </a:rPr>
              <a:t>Timothy </a:t>
            </a:r>
            <a:r>
              <a:rPr lang="en-US" sz="3600" dirty="0" smtClean="0">
                <a:solidFill>
                  <a:schemeClr val="bg1"/>
                </a:solidFill>
              </a:rPr>
              <a:t>3:8-13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Biblical Standards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336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Proper Conduct in God’s House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 smtClean="0">
                <a:solidFill>
                  <a:schemeClr val="bg1"/>
                </a:solidFill>
              </a:rPr>
              <a:t>Timothy </a:t>
            </a:r>
            <a:r>
              <a:rPr lang="en-US" sz="3600" dirty="0" smtClean="0">
                <a:solidFill>
                  <a:schemeClr val="bg1"/>
                </a:solidFill>
              </a:rPr>
              <a:t>3:14-15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153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7</cp:revision>
  <dcterms:created xsi:type="dcterms:W3CDTF">2006-08-16T00:00:00Z</dcterms:created>
  <dcterms:modified xsi:type="dcterms:W3CDTF">2017-04-01T15:52:27Z</dcterms:modified>
</cp:coreProperties>
</file>