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10-08-Gifts-Of -The-Spirit-part 3 Ppt 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10-08-Gifts-Of -The-Spirit-part 3 Ppt 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quickening of Scripture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knowing inside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see a word, words or sentences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Inspired, unpremeditated speaking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Dreams or visions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Angel messengers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A Word of Wisdom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Do not force, compel or demand action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Clarify </a:t>
            </a:r>
            <a:r>
              <a:rPr lang="en-US" sz="3200" i="1" dirty="0" smtClean="0">
                <a:solidFill>
                  <a:schemeClr val="bg1"/>
                </a:solidFill>
              </a:rPr>
              <a:t>and encourage perseverance and diligence that is required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No </a:t>
            </a:r>
            <a:r>
              <a:rPr lang="en-US" sz="3200" i="1" dirty="0" smtClean="0">
                <a:solidFill>
                  <a:schemeClr val="bg1"/>
                </a:solidFill>
              </a:rPr>
              <a:t>pressure to convince others to agree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Share A Word of Wisdom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It is a supernatural impartation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of </a:t>
            </a:r>
            <a:r>
              <a:rPr lang="en-US" sz="3200" i="1" dirty="0" smtClean="0">
                <a:solidFill>
                  <a:schemeClr val="bg1"/>
                </a:solidFill>
              </a:rPr>
              <a:t>a piece of divine knowledge that reveals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facts </a:t>
            </a:r>
            <a:r>
              <a:rPr lang="en-US" sz="3200" i="1" dirty="0" smtClean="0">
                <a:solidFill>
                  <a:schemeClr val="bg1"/>
                </a:solidFill>
              </a:rPr>
              <a:t>of things past or present. 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Samuel and Saul’s donkeys (1 Samuel 9:1-20)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Elisha and </a:t>
            </a:r>
            <a:r>
              <a:rPr lang="en-US" sz="3200" i="1" dirty="0" err="1" smtClean="0">
                <a:solidFill>
                  <a:schemeClr val="bg1"/>
                </a:solidFill>
              </a:rPr>
              <a:t>Gehazi</a:t>
            </a:r>
            <a:r>
              <a:rPr lang="en-US" sz="3200" i="1" dirty="0" smtClean="0">
                <a:solidFill>
                  <a:schemeClr val="bg1"/>
                </a:solidFill>
              </a:rPr>
              <a:t> (2 Kings 5:25-27)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Elisha revealing the battle plans of the king of Syria (2 Kings 6:8-12)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Daniel revealing king’s dreams (Daniel 2:16-30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meeting Nathanael (John 1:47-49)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revealing a bit of the Samaritan woman's past (John 4:15-19,28,29)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sending his disciples to bring a donkey (Luke 19:28-32)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Peter, Ananias and </a:t>
            </a:r>
            <a:r>
              <a:rPr lang="en-US" sz="3200" i="1" dirty="0" err="1" smtClean="0">
                <a:solidFill>
                  <a:schemeClr val="bg1"/>
                </a:solidFill>
              </a:rPr>
              <a:t>Sapphira</a:t>
            </a:r>
            <a:r>
              <a:rPr lang="en-US" sz="3200" i="1" dirty="0" smtClean="0">
                <a:solidFill>
                  <a:schemeClr val="bg1"/>
                </a:solidFill>
              </a:rPr>
              <a:t> (Acts 5:1-11)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Ananias sent to minister to Saul (Acts 9:10-12)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New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Letting people feel known and loved by God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Helping </a:t>
            </a:r>
            <a:r>
              <a:rPr lang="en-US" sz="3200" i="1" dirty="0" smtClean="0">
                <a:solidFill>
                  <a:schemeClr val="bg1"/>
                </a:solidFill>
              </a:rPr>
              <a:t>solve problems (finding what is lost, revealing what is causing the loss, example the people who are embezzling money)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Bringing </a:t>
            </a:r>
            <a:r>
              <a:rPr lang="en-US" sz="3200" i="1" dirty="0" smtClean="0">
                <a:solidFill>
                  <a:schemeClr val="bg1"/>
                </a:solidFill>
              </a:rPr>
              <a:t>conviction and repentance by lovingly addressing areas of sin and </a:t>
            </a:r>
            <a:r>
              <a:rPr lang="en-US" sz="3200" i="1" dirty="0" smtClean="0">
                <a:solidFill>
                  <a:schemeClr val="bg1"/>
                </a:solidFill>
              </a:rPr>
              <a:t>compromise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Revealing </a:t>
            </a:r>
            <a:r>
              <a:rPr lang="en-US" sz="3200" i="1" dirty="0" smtClean="0">
                <a:solidFill>
                  <a:schemeClr val="bg1"/>
                </a:solidFill>
              </a:rPr>
              <a:t>something that happened in the past that is affecting their </a:t>
            </a:r>
            <a:r>
              <a:rPr lang="en-US" sz="3200" i="1" dirty="0" smtClean="0">
                <a:solidFill>
                  <a:schemeClr val="bg1"/>
                </a:solidFill>
              </a:rPr>
              <a:t>present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Revealing what God is doing, when ministered along with other gifts, e.g. gifts of healing, working of miracles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Hearing or seeing words, sentences or information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An inner impression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Pictures and images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Physical sensations or experience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Inspired utterance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Dreams and </a:t>
            </a:r>
            <a:r>
              <a:rPr lang="en-US" sz="3200" i="1" dirty="0" smtClean="0">
                <a:solidFill>
                  <a:schemeClr val="bg1"/>
                </a:solidFill>
              </a:rPr>
              <a:t>visions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A Word of Knowledge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Angel </a:t>
            </a:r>
            <a:r>
              <a:rPr lang="en-US" sz="3200" i="1" dirty="0" smtClean="0">
                <a:solidFill>
                  <a:schemeClr val="bg1"/>
                </a:solidFill>
              </a:rPr>
              <a:t>messengers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Personal experience or situation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Inspired writing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Divine setups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New, personal and creative </a:t>
            </a:r>
            <a:r>
              <a:rPr lang="en-US" sz="3200" i="1" dirty="0" smtClean="0">
                <a:solidFill>
                  <a:schemeClr val="bg1"/>
                </a:solidFill>
              </a:rPr>
              <a:t>ways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A Word of Knowledge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KNOWLEDGE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Be loving and gentle in what you share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Be clear and specific as what is being revealed to you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Validate whenever possible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Take risks out of love for people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It's ok to make mistakes.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Share A Word Of Knowledge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Understanding The Gifts Of The Spirit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2258295"/>
            <a:ext cx="90160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The ability to supernaturally see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perceive, know, sense)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either </a:t>
            </a:r>
            <a:r>
              <a:rPr lang="en-US" sz="3200" i="1" dirty="0" smtClean="0">
                <a:solidFill>
                  <a:schemeClr val="bg1"/>
                </a:solidFill>
              </a:rPr>
              <a:t>into the spirits of people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or </a:t>
            </a:r>
            <a:r>
              <a:rPr lang="en-US" sz="3200" i="1" dirty="0" smtClean="0">
                <a:solidFill>
                  <a:schemeClr val="bg1"/>
                </a:solidFill>
              </a:rPr>
              <a:t>into the spirit realm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Elisha’s servant's eyes opened to see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2 Kings 6:15-17)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knowing their thoughts (Matthew 9:1-7)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and Peter - identifying the source of information (Matthew 16:16-17; Matthew 16:22-23)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knowing </a:t>
            </a:r>
            <a:r>
              <a:rPr lang="en-US" sz="3200" i="1" dirty="0" err="1" smtClean="0">
                <a:solidFill>
                  <a:schemeClr val="bg1"/>
                </a:solidFill>
              </a:rPr>
              <a:t>satan's</a:t>
            </a:r>
            <a:r>
              <a:rPr lang="en-US" sz="3200" i="1" dirty="0" smtClean="0">
                <a:solidFill>
                  <a:schemeClr val="bg1"/>
                </a:solidFill>
              </a:rPr>
              <a:t> schemes (Luke 22:31-32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New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Recognizing the real source of the problem when ministering to people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Recognizing </a:t>
            </a:r>
            <a:r>
              <a:rPr lang="en-US" sz="3200" i="1" dirty="0" smtClean="0">
                <a:solidFill>
                  <a:schemeClr val="bg1"/>
                </a:solidFill>
              </a:rPr>
              <a:t>true and false ministers, spirit of truth and spirit of errors in teaching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Recognizing what God is doing in the spirit realm and positioning yourself accordingly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Recognizing </a:t>
            </a:r>
            <a:r>
              <a:rPr lang="en-US" sz="3200" i="1" dirty="0" err="1" smtClean="0">
                <a:solidFill>
                  <a:schemeClr val="bg1"/>
                </a:solidFill>
              </a:rPr>
              <a:t>satan’s</a:t>
            </a:r>
            <a:r>
              <a:rPr lang="en-US" sz="3200" i="1" dirty="0" smtClean="0">
                <a:solidFill>
                  <a:schemeClr val="bg1"/>
                </a:solidFill>
              </a:rPr>
              <a:t> plans and counteracting them through prayer and warfare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check in your spirit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sense of joy and fellowship in the spirit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knowing that a certain kind of spirit is operating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word or words about different kinds of spirits operating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visual that shows what is happening in the spirit </a:t>
            </a:r>
            <a:r>
              <a:rPr lang="en-US" sz="3200" i="1" dirty="0" smtClean="0">
                <a:solidFill>
                  <a:schemeClr val="bg1"/>
                </a:solidFill>
              </a:rPr>
              <a:t>realm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Discerning Of spirits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</a:t>
            </a:r>
            <a:r>
              <a:rPr lang="en-US" sz="3200" i="1" dirty="0" smtClean="0">
                <a:solidFill>
                  <a:schemeClr val="bg1"/>
                </a:solidFill>
              </a:rPr>
              <a:t>sudden awareness of the spirit realm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Eyes of your spirit opened to see what is happening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Transportation in the spirit realm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Physical feeling in the hand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Through the spirit sense of smell and taste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Discerning Of spirits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may need to avoid further interaction with the people you've been alerted to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may need to walk away from being in the company of certain people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may have to minister deliverance to the </a:t>
            </a:r>
            <a:r>
              <a:rPr lang="en-US" sz="3200" i="1" dirty="0" smtClean="0">
                <a:solidFill>
                  <a:schemeClr val="bg1"/>
                </a:solidFill>
              </a:rPr>
              <a:t>individual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Use Or Release What Is Received Through Discerning Of Spirits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DISCERNING OF SPIRITS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</a:t>
            </a:r>
            <a:r>
              <a:rPr lang="en-US" sz="3200" i="1" dirty="0" smtClean="0">
                <a:solidFill>
                  <a:schemeClr val="bg1"/>
                </a:solidFill>
              </a:rPr>
              <a:t>may need to take authority over the kinds of spirits operating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You may need to stop something from progressing further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Use Or Release What Is Received Through Discerning Of Spirits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Understanding The Gifts Of The Spirit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2258295"/>
            <a:ext cx="90160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How The Holy Spirit Initiates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Release Of The Gifts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3457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Revelation Gifts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dirty="0" smtClean="0">
                <a:solidFill>
                  <a:schemeClr val="bg1"/>
                </a:solidFill>
              </a:rPr>
              <a:t>Definition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Biblical Examples : Old Testament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Biblical Examples : New Testament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Operations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How it is received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How it is to be shared/exercised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It is a piece of God's divine wisdom that is supernaturally imparted to a believer that reveals the mind, purpose and will of God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600" i="1" dirty="0" smtClean="0">
                <a:solidFill>
                  <a:schemeClr val="bg1"/>
                </a:solidFill>
              </a:rPr>
              <a:t>to solve a problem, </a:t>
            </a:r>
          </a:p>
          <a:p>
            <a:pPr>
              <a:buFont typeface="Wingdings" pitchFamily="2" charset="2"/>
              <a:buChar char="ü"/>
            </a:pPr>
            <a:r>
              <a:rPr lang="en-US" sz="3600" i="1" dirty="0" smtClean="0">
                <a:solidFill>
                  <a:schemeClr val="bg1"/>
                </a:solidFill>
              </a:rPr>
              <a:t>to know what course of action to take, </a:t>
            </a:r>
          </a:p>
          <a:p>
            <a:pPr>
              <a:buFont typeface="Wingdings" pitchFamily="2" charset="2"/>
              <a:buChar char="ü"/>
            </a:pPr>
            <a:r>
              <a:rPr lang="en-US" sz="3600" i="1" dirty="0" smtClean="0">
                <a:solidFill>
                  <a:schemeClr val="bg1"/>
                </a:solidFill>
              </a:rPr>
              <a:t>to know what is coming up in the future, </a:t>
            </a:r>
          </a:p>
          <a:p>
            <a:pPr>
              <a:buFont typeface="Wingdings" pitchFamily="2" charset="2"/>
              <a:buChar char="ü"/>
            </a:pPr>
            <a:r>
              <a:rPr lang="en-US" sz="3600" i="1" dirty="0" smtClean="0">
                <a:solidFill>
                  <a:schemeClr val="bg1"/>
                </a:solidFill>
              </a:rPr>
              <a:t>to release creative, artistic, scientific, intelligent expression of a concept or idea.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Joseph  - interpreting dreams and providing solutions (Genesis 40:1-23  Genesis 41:1-38).</a:t>
            </a:r>
          </a:p>
          <a:p>
            <a:pPr lvl="1"/>
            <a:r>
              <a:rPr lang="en-US" sz="3200" i="1" dirty="0" err="1" smtClean="0">
                <a:solidFill>
                  <a:schemeClr val="bg1"/>
                </a:solidFill>
              </a:rPr>
              <a:t>Bezalel</a:t>
            </a:r>
            <a:r>
              <a:rPr lang="en-US" sz="3200" i="1" dirty="0" smtClean="0">
                <a:solidFill>
                  <a:schemeClr val="bg1"/>
                </a:solidFill>
              </a:rPr>
              <a:t>  - inspired creativity (Exodus 31:1-5).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David - inspired architectural design (1 Chronicles 28:11-12,19).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Daniel - revealing and interpreting dreams and foretelling coming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Wise men - warned in a dream not to go back to Herod (Matthew 2:12)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Joseph - warned by an angel in a dream to go to Egypt (Matthew 2:13)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Jesus  - when questioned about paying taxes (Matthew 22:15-22, 41-46)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Paul - direction to go into Macedonia (Acts 16:9-10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WORD OF WISDOM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194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Counseling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Ministry of the Word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Interpreting dreams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Solving business/workplace problems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Situations of life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Deciding about future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Coming up with a design in any field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Creating a solution in any </a:t>
            </a:r>
            <a:r>
              <a:rPr lang="en-US" sz="3200" i="1" dirty="0" smtClean="0">
                <a:solidFill>
                  <a:schemeClr val="bg1"/>
                </a:solidFill>
              </a:rPr>
              <a:t>field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986</Words>
  <Application>Microsoft Office PowerPoint</Application>
  <PresentationFormat>On-screen Show (4:3)</PresentationFormat>
  <Paragraphs>157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62</cp:revision>
  <dcterms:created xsi:type="dcterms:W3CDTF">2006-08-16T00:00:00Z</dcterms:created>
  <dcterms:modified xsi:type="dcterms:W3CDTF">2017-10-07T06:51:16Z</dcterms:modified>
</cp:coreProperties>
</file>