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8-03-18-Receiving-Redemption-Blessings-part-3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018-03-18-Receiving-Redemption-Blessings-part-3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#3, Contend for it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</a:t>
            </a:r>
            <a:r>
              <a:rPr lang="en-US" sz="3600" dirty="0" smtClean="0">
                <a:solidFill>
                  <a:schemeClr val="bg1"/>
                </a:solidFill>
              </a:rPr>
              <a:t>the enemy is attempting to rob you of it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103:1-6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Bless the LORD, O my soul; And all that is within me, bless His holy name!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Bless the LORD, O my soul, And forget not all His benefits: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Who forgives all your iniquities, Who heals all your diseases,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103:1-6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</a:t>
            </a:r>
            <a:r>
              <a:rPr lang="en-US" sz="3200" i="1" dirty="0" smtClean="0">
                <a:solidFill>
                  <a:schemeClr val="bg1"/>
                </a:solidFill>
              </a:rPr>
              <a:t>Who redeems your life from destruction, Who crowns you with </a:t>
            </a:r>
            <a:r>
              <a:rPr lang="en-US" sz="3200" i="1" dirty="0" err="1" smtClean="0">
                <a:solidFill>
                  <a:schemeClr val="bg1"/>
                </a:solidFill>
              </a:rPr>
              <a:t>lovingkindness</a:t>
            </a:r>
            <a:r>
              <a:rPr lang="en-US" sz="3200" i="1" dirty="0" smtClean="0">
                <a:solidFill>
                  <a:schemeClr val="bg1"/>
                </a:solidFill>
              </a:rPr>
              <a:t> and tender mercies,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5 Who satisfies your mouth with good things, So that your youth is renewed like the eagle's.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6 The LORD executes righteousness And justice for all who are oppressed.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Ephesians 1:3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Blessed be the God and Father of our Lord Jesus Christ, who has blessed us with every spiritual blessing in the heavenly places in Christ,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Colossians </a:t>
            </a:r>
            <a:r>
              <a:rPr lang="en-US" sz="3200" i="1" dirty="0" smtClean="0">
                <a:solidFill>
                  <a:schemeClr val="bg1"/>
                </a:solidFill>
              </a:rPr>
              <a:t>1:12</a:t>
            </a:r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12 giving thanks to the Father who has qualified us to be partakers of the inheritance of the saints in the light.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</a:rPr>
              <a:t>8:5-13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9:20-22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</a:rPr>
              <a:t>15:21-28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1981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It </a:t>
            </a:r>
            <a:r>
              <a:rPr lang="en-US" sz="3600" dirty="0" smtClean="0">
                <a:solidFill>
                  <a:schemeClr val="bg1"/>
                </a:solidFill>
              </a:rPr>
              <a:t>is BY FAITH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that </a:t>
            </a:r>
            <a:r>
              <a:rPr lang="en-US" sz="3600" dirty="0" smtClean="0">
                <a:solidFill>
                  <a:schemeClr val="bg1"/>
                </a:solidFill>
              </a:rPr>
              <a:t>we receive, possess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and </a:t>
            </a:r>
            <a:r>
              <a:rPr lang="en-US" sz="3600" dirty="0" smtClean="0">
                <a:solidFill>
                  <a:schemeClr val="bg1"/>
                </a:solidFill>
              </a:rPr>
              <a:t>walk in our redemptive blessings!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2590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#1, Enter into a place of rest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2590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#2, Receive by faith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based </a:t>
            </a:r>
            <a:r>
              <a:rPr lang="en-US" sz="3600" dirty="0" smtClean="0">
                <a:solidFill>
                  <a:schemeClr val="bg1"/>
                </a:solidFill>
              </a:rPr>
              <a:t>on Mark 11:22-24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214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34</cp:revision>
  <dcterms:created xsi:type="dcterms:W3CDTF">2006-08-16T00:00:00Z</dcterms:created>
  <dcterms:modified xsi:type="dcterms:W3CDTF">2018-03-17T16:08:29Z</dcterms:modified>
</cp:coreProperties>
</file>