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8-04-01-Dead-or-Alive.jpg"/>
          <p:cNvPicPr>
            <a:picLocks noChangeAspect="1"/>
          </p:cNvPicPr>
          <p:nvPr userDrawn="1"/>
        </p:nvPicPr>
        <p:blipFill>
          <a:blip r:embed="rId2" cstate="print"/>
          <a:srcRect b="38615"/>
          <a:stretch>
            <a:fillRect/>
          </a:stretch>
        </p:blipFill>
        <p:spPr>
          <a:xfrm>
            <a:off x="0" y="0"/>
            <a:ext cx="9144000" cy="1600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8-04-01-Dead-or-Alive.jpg"/>
          <p:cNvPicPr>
            <a:picLocks noChangeAspect="1"/>
          </p:cNvPicPr>
          <p:nvPr/>
        </p:nvPicPr>
        <p:blipFill>
          <a:blip r:embed="rId2" cstate="print"/>
          <a:srcRect b="38615"/>
          <a:stretch>
            <a:fillRect/>
          </a:stretch>
        </p:blipFill>
        <p:spPr>
          <a:xfrm>
            <a:off x="0" y="2362200"/>
            <a:ext cx="91440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Facts Supporting His 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FACT #2: EMPTY TOMB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Facts Supporting His 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FACT #3: LARGE STONE MOVED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Facts Supporting His 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FACT #4: ROMAN GUARDS RUN AWAY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Facts Supporting His 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FACT #5: GRAVE CLOTHES TELL A TALE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Facts Supporting His 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718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FACT #6: JESUS' APPEARANCES CONFIRMED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500 Eye Witnesses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Hostile Witnesses (own brothers)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Hostile Witnesses (Saul of Tarsus)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Facts Supporting His 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71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FACT #7: THE DISCIPLES' OWN LIVES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Facts Supporting His 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9718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FACT #8: LIVES ARE TRANSFORMED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AND 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MIRACLES </a:t>
            </a:r>
            <a:r>
              <a:rPr lang="en-US" sz="4000" dirty="0" smtClean="0">
                <a:solidFill>
                  <a:schemeClr val="bg1"/>
                </a:solidFill>
              </a:rPr>
              <a:t>STILL HAPPEN 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IN </a:t>
            </a:r>
            <a:r>
              <a:rPr lang="en-US" sz="4000" dirty="0" smtClean="0">
                <a:solidFill>
                  <a:schemeClr val="bg1"/>
                </a:solidFill>
              </a:rPr>
              <a:t>HIS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Why Does All This </a:t>
            </a:r>
            <a:endParaRPr lang="en-US" sz="4000" dirty="0" smtClean="0">
              <a:solidFill>
                <a:srgbClr val="FFC000"/>
              </a:solidFill>
            </a:endParaRPr>
          </a:p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Matter </a:t>
            </a:r>
            <a:r>
              <a:rPr lang="en-US" sz="4000" dirty="0" smtClean="0">
                <a:solidFill>
                  <a:srgbClr val="FFC000"/>
                </a:solidFill>
              </a:rPr>
              <a:t>To Us, Anyway?</a:t>
            </a:r>
            <a:endParaRPr lang="en-US" sz="4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Invitation</a:t>
            </a:r>
            <a:endParaRPr lang="en-US" sz="40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3622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What Actually </a:t>
            </a:r>
            <a:r>
              <a:rPr lang="en-US" sz="4000" dirty="0" smtClean="0">
                <a:solidFill>
                  <a:schemeClr val="bg1"/>
                </a:solidFill>
              </a:rPr>
              <a:t>Happened</a:t>
            </a:r>
          </a:p>
          <a:p>
            <a:pPr algn="ctr"/>
            <a:endParaRPr lang="en-US" sz="4000" dirty="0" smtClean="0">
              <a:solidFill>
                <a:schemeClr val="bg1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John </a:t>
            </a:r>
            <a:r>
              <a:rPr lang="en-US" sz="4000" dirty="0" smtClean="0">
                <a:solidFill>
                  <a:schemeClr val="bg1"/>
                </a:solidFill>
              </a:rPr>
              <a:t>19:31-37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Matthew 27:57-66</a:t>
            </a:r>
          </a:p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Matthew </a:t>
            </a:r>
            <a:r>
              <a:rPr lang="en-US" sz="4000" dirty="0" smtClean="0">
                <a:solidFill>
                  <a:schemeClr val="bg1"/>
                </a:solidFill>
              </a:rPr>
              <a:t>28:1-20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Claims </a:t>
            </a:r>
            <a:r>
              <a:rPr lang="en-US" sz="4000" dirty="0" smtClean="0">
                <a:solidFill>
                  <a:srgbClr val="FFC000"/>
                </a:solidFill>
              </a:rPr>
              <a:t>that challenge the </a:t>
            </a:r>
            <a:r>
              <a:rPr lang="en-US" sz="4000" dirty="0" smtClean="0">
                <a:solidFill>
                  <a:srgbClr val="FFC000"/>
                </a:solidFill>
              </a:rPr>
              <a:t>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#1, The Wrong </a:t>
            </a:r>
            <a:r>
              <a:rPr lang="en-US" sz="4000" dirty="0" smtClean="0">
                <a:solidFill>
                  <a:schemeClr val="bg1"/>
                </a:solidFill>
              </a:rPr>
              <a:t>Tomb?</a:t>
            </a:r>
            <a:endParaRPr lang="en-US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Claims </a:t>
            </a:r>
            <a:r>
              <a:rPr lang="en-US" sz="4000" dirty="0" smtClean="0">
                <a:solidFill>
                  <a:srgbClr val="FFC000"/>
                </a:solidFill>
              </a:rPr>
              <a:t>that challenge the </a:t>
            </a:r>
            <a:r>
              <a:rPr lang="en-US" sz="4000" dirty="0" smtClean="0">
                <a:solidFill>
                  <a:srgbClr val="FFC000"/>
                </a:solidFill>
              </a:rPr>
              <a:t>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#</a:t>
            </a:r>
            <a:r>
              <a:rPr lang="en-US" sz="4000" dirty="0" smtClean="0">
                <a:solidFill>
                  <a:schemeClr val="bg1"/>
                </a:solidFill>
              </a:rPr>
              <a:t>2, The Body </a:t>
            </a:r>
            <a:r>
              <a:rPr lang="en-US" sz="4000" dirty="0" smtClean="0">
                <a:solidFill>
                  <a:schemeClr val="bg1"/>
                </a:solidFill>
              </a:rPr>
              <a:t>Stolen?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Claims </a:t>
            </a:r>
            <a:r>
              <a:rPr lang="en-US" sz="4000" dirty="0" smtClean="0">
                <a:solidFill>
                  <a:srgbClr val="FFC000"/>
                </a:solidFill>
              </a:rPr>
              <a:t>that challenge the </a:t>
            </a:r>
            <a:r>
              <a:rPr lang="en-US" sz="4000" dirty="0" smtClean="0">
                <a:solidFill>
                  <a:srgbClr val="FFC000"/>
                </a:solidFill>
              </a:rPr>
              <a:t>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#</a:t>
            </a:r>
            <a:r>
              <a:rPr lang="en-US" sz="4000" dirty="0" smtClean="0">
                <a:solidFill>
                  <a:schemeClr val="bg1"/>
                </a:solidFill>
              </a:rPr>
              <a:t>3, The Jewish or Roman Authorities Moved The </a:t>
            </a:r>
            <a:r>
              <a:rPr lang="en-US" sz="4000" dirty="0" smtClean="0">
                <a:solidFill>
                  <a:schemeClr val="bg1"/>
                </a:solidFill>
              </a:rPr>
              <a:t>Body?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Claims </a:t>
            </a:r>
            <a:r>
              <a:rPr lang="en-US" sz="4000" dirty="0" smtClean="0">
                <a:solidFill>
                  <a:srgbClr val="FFC000"/>
                </a:solidFill>
              </a:rPr>
              <a:t>that challenge the </a:t>
            </a:r>
            <a:r>
              <a:rPr lang="en-US" sz="4000" dirty="0" smtClean="0">
                <a:solidFill>
                  <a:srgbClr val="FFC000"/>
                </a:solidFill>
              </a:rPr>
              <a:t>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#</a:t>
            </a:r>
            <a:r>
              <a:rPr lang="en-US" sz="4000" dirty="0" smtClean="0">
                <a:solidFill>
                  <a:schemeClr val="bg1"/>
                </a:solidFill>
              </a:rPr>
              <a:t>4, Disciples </a:t>
            </a:r>
            <a:r>
              <a:rPr lang="en-US" sz="4000" dirty="0" smtClean="0">
                <a:solidFill>
                  <a:schemeClr val="bg1"/>
                </a:solidFill>
              </a:rPr>
              <a:t>Hallucinating?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Claims </a:t>
            </a:r>
            <a:r>
              <a:rPr lang="en-US" sz="4000" dirty="0" smtClean="0">
                <a:solidFill>
                  <a:srgbClr val="FFC000"/>
                </a:solidFill>
              </a:rPr>
              <a:t>that challenge the </a:t>
            </a:r>
            <a:r>
              <a:rPr lang="en-US" sz="4000" dirty="0" smtClean="0">
                <a:solidFill>
                  <a:srgbClr val="FFC000"/>
                </a:solidFill>
              </a:rPr>
              <a:t>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#</a:t>
            </a:r>
            <a:r>
              <a:rPr lang="en-US" sz="4000" dirty="0" smtClean="0">
                <a:solidFill>
                  <a:schemeClr val="bg1"/>
                </a:solidFill>
              </a:rPr>
              <a:t>5, Jesus Didn't Really Die, </a:t>
            </a:r>
            <a:r>
              <a:rPr lang="en-US" sz="4000" dirty="0" smtClean="0">
                <a:solidFill>
                  <a:schemeClr val="bg1"/>
                </a:solidFill>
              </a:rPr>
              <a:t>Maybe He Swooned?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Claims </a:t>
            </a:r>
            <a:r>
              <a:rPr lang="en-US" sz="4000" dirty="0" smtClean="0">
                <a:solidFill>
                  <a:srgbClr val="FFC000"/>
                </a:solidFill>
              </a:rPr>
              <a:t>that challenge the </a:t>
            </a:r>
            <a:r>
              <a:rPr lang="en-US" sz="4000" dirty="0" smtClean="0">
                <a:solidFill>
                  <a:srgbClr val="FFC000"/>
                </a:solidFill>
              </a:rPr>
              <a:t>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#</a:t>
            </a:r>
            <a:r>
              <a:rPr lang="en-US" sz="4000" dirty="0" smtClean="0">
                <a:solidFill>
                  <a:schemeClr val="bg1"/>
                </a:solidFill>
              </a:rPr>
              <a:t>6, The Disciples Preached A </a:t>
            </a:r>
            <a:r>
              <a:rPr lang="en-US" sz="4000" dirty="0" smtClean="0">
                <a:solidFill>
                  <a:schemeClr val="bg1"/>
                </a:solidFill>
              </a:rPr>
              <a:t>Lie?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Facts Supporting His Resurrection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5052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FACT #1: BROKEN ROMAN SEAL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219</Words>
  <Application>Microsoft Office PowerPoint</Application>
  <PresentationFormat>On-screen Show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15</cp:revision>
  <dcterms:created xsi:type="dcterms:W3CDTF">2006-08-16T00:00:00Z</dcterms:created>
  <dcterms:modified xsi:type="dcterms:W3CDTF">2018-03-31T09:08:42Z</dcterms:modified>
</cp:coreProperties>
</file>