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8-05-13-Generosity-part-1-Ppt-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5-13-Generosity-part-1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"I speak not by commandment..."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7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 Corinthians 8:8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"providing honorable things, not only in the sight of the Lord, but also in the sight of men"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7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 Corinthians 8:21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 give as a matter of </a:t>
            </a:r>
            <a:r>
              <a:rPr lang="en-US" sz="3600" dirty="0" smtClean="0">
                <a:solidFill>
                  <a:schemeClr val="bg1"/>
                </a:solidFill>
              </a:rPr>
              <a:t>blessing others,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as </a:t>
            </a:r>
            <a:r>
              <a:rPr lang="en-US" sz="3600" dirty="0" smtClean="0">
                <a:solidFill>
                  <a:schemeClr val="bg1"/>
                </a:solidFill>
              </a:rPr>
              <a:t>when making an eulogy,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and </a:t>
            </a:r>
            <a:r>
              <a:rPr lang="en-US" sz="3600" dirty="0" smtClean="0">
                <a:solidFill>
                  <a:schemeClr val="bg1"/>
                </a:solidFill>
              </a:rPr>
              <a:t>not as though we are being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extorted </a:t>
            </a:r>
            <a:r>
              <a:rPr lang="en-US" sz="3600" dirty="0" smtClean="0">
                <a:solidFill>
                  <a:schemeClr val="bg1"/>
                </a:solidFill>
              </a:rPr>
              <a:t>or forced into this because of someone's greediness.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7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 Corinthians 9:5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Sowing, when done properly,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always results </a:t>
            </a:r>
            <a:r>
              <a:rPr lang="en-US" sz="3600" dirty="0" smtClean="0">
                <a:solidFill>
                  <a:schemeClr val="bg1"/>
                </a:solidFill>
              </a:rPr>
              <a:t>in multiplication</a:t>
            </a:r>
            <a:r>
              <a:rPr lang="en-US" sz="3600" dirty="0" smtClean="0">
                <a:solidFill>
                  <a:schemeClr val="bg1"/>
                </a:solidFill>
              </a:rPr>
              <a:t>!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7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 Corinthians 9:6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FFC000"/>
                </a:solidFill>
              </a:rPr>
              <a:t> give </a:t>
            </a:r>
            <a:r>
              <a:rPr lang="en-US" sz="3600" dirty="0" smtClean="0">
                <a:solidFill>
                  <a:srgbClr val="FFC000"/>
                </a:solidFill>
              </a:rPr>
              <a:t>as you purpose in your heart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FFC000"/>
                </a:solidFill>
              </a:rPr>
              <a:t> give </a:t>
            </a:r>
            <a:r>
              <a:rPr lang="en-US" sz="3600" dirty="0" smtClean="0">
                <a:solidFill>
                  <a:srgbClr val="FFC000"/>
                </a:solidFill>
              </a:rPr>
              <a:t>cheerfully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87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 Corinthians 9:7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5908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×"/>
            </a:pPr>
            <a:r>
              <a:rPr lang="en-US" sz="3600" dirty="0" smtClean="0">
                <a:solidFill>
                  <a:srgbClr val="FFFF00"/>
                </a:solidFill>
              </a:rPr>
              <a:t>  do </a:t>
            </a:r>
            <a:r>
              <a:rPr lang="en-US" sz="3600" dirty="0" smtClean="0">
                <a:solidFill>
                  <a:srgbClr val="FFFF00"/>
                </a:solidFill>
              </a:rPr>
              <a:t>not give grudgingly</a:t>
            </a:r>
          </a:p>
          <a:p>
            <a:pPr>
              <a:buFont typeface="Calibri" pitchFamily="34" charset="0"/>
              <a:buChar char="×"/>
            </a:pPr>
            <a:r>
              <a:rPr lang="en-US" sz="3600" dirty="0" smtClean="0">
                <a:solidFill>
                  <a:srgbClr val="FFFF00"/>
                </a:solidFill>
              </a:rPr>
              <a:t>  do </a:t>
            </a:r>
            <a:r>
              <a:rPr lang="en-US" sz="3600" dirty="0" smtClean="0">
                <a:solidFill>
                  <a:srgbClr val="FFFF00"/>
                </a:solidFill>
              </a:rPr>
              <a:t>not give out of compulsion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God…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…supplies </a:t>
            </a:r>
            <a:r>
              <a:rPr lang="en-US" sz="3600" dirty="0" smtClean="0">
                <a:solidFill>
                  <a:schemeClr val="bg1"/>
                </a:solidFill>
              </a:rPr>
              <a:t>seed to the </a:t>
            </a:r>
            <a:r>
              <a:rPr lang="en-US" sz="3600" dirty="0" err="1" smtClean="0">
                <a:solidFill>
                  <a:schemeClr val="bg1"/>
                </a:solidFill>
              </a:rPr>
              <a:t>sower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…provides </a:t>
            </a:r>
            <a:r>
              <a:rPr lang="en-US" sz="3600" dirty="0" smtClean="0">
                <a:solidFill>
                  <a:schemeClr val="bg1"/>
                </a:solidFill>
              </a:rPr>
              <a:t>bread to the eater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…multiplies </a:t>
            </a:r>
            <a:r>
              <a:rPr lang="en-US" sz="3600" dirty="0" smtClean="0">
                <a:solidFill>
                  <a:schemeClr val="bg1"/>
                </a:solidFill>
              </a:rPr>
              <a:t>the seeds we sow and increases the fruits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…enriches </a:t>
            </a:r>
            <a:r>
              <a:rPr lang="en-US" sz="3600" dirty="0" smtClean="0">
                <a:solidFill>
                  <a:schemeClr val="bg1"/>
                </a:solidFill>
              </a:rPr>
              <a:t>us to all liberality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87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 Corinthians 9:10-11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Philippians 4:15-19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Expect to receive blessings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that </a:t>
            </a:r>
            <a:r>
              <a:rPr lang="en-US" sz="3600" dirty="0" smtClean="0">
                <a:solidFill>
                  <a:schemeClr val="bg1"/>
                </a:solidFill>
              </a:rPr>
              <a:t>come from you giving.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87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Philippians </a:t>
            </a:r>
            <a:r>
              <a:rPr lang="en-US" sz="3600" dirty="0" smtClean="0">
                <a:solidFill>
                  <a:srgbClr val="FFC000"/>
                </a:solidFill>
              </a:rPr>
              <a:t>4:17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 Corinthians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chapters </a:t>
            </a:r>
            <a:r>
              <a:rPr lang="en-US" sz="3600" dirty="0" smtClean="0">
                <a:solidFill>
                  <a:schemeClr val="bg1"/>
                </a:solidFill>
              </a:rPr>
              <a:t>8 &amp; 9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ul-second-missionary-journey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419427" cy="521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ern-Day-Macedonia.bmp"/>
          <p:cNvPicPr>
            <a:picLocks noChangeAspect="1"/>
          </p:cNvPicPr>
          <p:nvPr/>
        </p:nvPicPr>
        <p:blipFill>
          <a:blip r:embed="rId2" cstate="print"/>
          <a:srcRect l="22500" r="6667"/>
          <a:stretch>
            <a:fillRect/>
          </a:stretch>
        </p:blipFill>
        <p:spPr>
          <a:xfrm>
            <a:off x="304800" y="1519436"/>
            <a:ext cx="8536950" cy="5033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churches of Macedonia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believers </a:t>
            </a:r>
            <a:r>
              <a:rPr lang="en-US" sz="3600" dirty="0" smtClean="0">
                <a:solidFill>
                  <a:schemeClr val="bg1"/>
                </a:solidFill>
              </a:rPr>
              <a:t>at Philippi, Thessalonica and Berea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and possibly those at </a:t>
            </a:r>
            <a:r>
              <a:rPr lang="en-US" sz="3600" dirty="0" err="1" smtClean="0">
                <a:solidFill>
                  <a:schemeClr val="bg1"/>
                </a:solidFill>
              </a:rPr>
              <a:t>Neapolis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Amphipolis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Apollonia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7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 Corinthians 8:1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Generosity, or our ability to give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is </a:t>
            </a:r>
            <a:r>
              <a:rPr lang="en-US" sz="3600" dirty="0" smtClean="0">
                <a:solidFill>
                  <a:schemeClr val="bg1"/>
                </a:solidFill>
              </a:rPr>
              <a:t>really a grace bestowed on us.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7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 Corinthians 8:1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Our </a:t>
            </a:r>
            <a:r>
              <a:rPr lang="en-US" sz="3600" dirty="0" smtClean="0">
                <a:solidFill>
                  <a:schemeClr val="bg1"/>
                </a:solidFill>
              </a:rPr>
              <a:t>giving must be an expression of our surrender to God.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7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 Corinthians 8:5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Our giving must be according to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what </a:t>
            </a:r>
            <a:r>
              <a:rPr lang="en-US" sz="3600" dirty="0" smtClean="0">
                <a:solidFill>
                  <a:schemeClr val="bg1"/>
                </a:solidFill>
              </a:rPr>
              <a:t>God wants us to do,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 </a:t>
            </a:r>
            <a:r>
              <a:rPr lang="en-US" sz="3600" dirty="0" smtClean="0">
                <a:solidFill>
                  <a:schemeClr val="bg1"/>
                </a:solidFill>
              </a:rPr>
              <a:t>expression of His purposes through us.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7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 Corinthians 8:5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"...see that you abound in this grace also."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7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 Corinthians 8:7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256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18</cp:revision>
  <dcterms:created xsi:type="dcterms:W3CDTF">2006-08-16T00:00:00Z</dcterms:created>
  <dcterms:modified xsi:type="dcterms:W3CDTF">2018-05-11T13:24:41Z</dcterms:modified>
</cp:coreProperties>
</file>