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FE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7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0DE60-AAEA-40A3-8BB3-ADC0768D70D4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60B9E333-A87B-46DB-9036-C6BEA219730A}">
      <dgm:prSet phldrT="[Text]" custT="1"/>
      <dgm:spPr/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Trebuchet MS" pitchFamily="34" charset="0"/>
            </a:rPr>
            <a:t>Does my life have any meaning ?</a:t>
          </a:r>
          <a:endParaRPr lang="en-IN" sz="2000" dirty="0">
            <a:solidFill>
              <a:schemeClr val="tx1"/>
            </a:solidFill>
            <a:latin typeface="Trebuchet MS" pitchFamily="34" charset="0"/>
          </a:endParaRPr>
        </a:p>
      </dgm:t>
    </dgm:pt>
    <dgm:pt modelId="{9619C9C8-BF18-4BA9-BCF8-E6A6B5E462EA}" type="sibTrans" cxnId="{ACE0FB73-0DD2-4B60-9956-DC97E8151BDB}">
      <dgm:prSet/>
      <dgm:spPr/>
      <dgm:t>
        <a:bodyPr/>
        <a:lstStyle/>
        <a:p>
          <a:endParaRPr lang="en-IN"/>
        </a:p>
      </dgm:t>
    </dgm:pt>
    <dgm:pt modelId="{16AB6E71-A68C-4804-8E39-AE1DB881CE18}" type="parTrans" cxnId="{ACE0FB73-0DD2-4B60-9956-DC97E8151BDB}">
      <dgm:prSet/>
      <dgm:spPr/>
      <dgm:t>
        <a:bodyPr/>
        <a:lstStyle/>
        <a:p>
          <a:endParaRPr lang="en-IN"/>
        </a:p>
      </dgm:t>
    </dgm:pt>
    <dgm:pt modelId="{59353A83-E8DC-4438-BA17-C2C184A548CB}">
      <dgm:prSet phldrT="[Text]" custT="1"/>
      <dgm:spPr/>
      <dgm:t>
        <a:bodyPr/>
        <a:lstStyle/>
        <a:p>
          <a:r>
            <a:rPr lang="en-IN" sz="2000" dirty="0" smtClean="0">
              <a:latin typeface="Trebuchet MS" pitchFamily="34" charset="0"/>
            </a:rPr>
            <a:t>Where am I going from here?</a:t>
          </a:r>
          <a:endParaRPr lang="en-IN" sz="2000" dirty="0">
            <a:latin typeface="Trebuchet MS" pitchFamily="34" charset="0"/>
          </a:endParaRPr>
        </a:p>
      </dgm:t>
    </dgm:pt>
    <dgm:pt modelId="{9988D8B8-DCFA-4B10-9DDD-A9598234BA9F}" type="sibTrans" cxnId="{E716925D-E2A5-4168-99F8-F1F8B4EEFE5C}">
      <dgm:prSet/>
      <dgm:spPr/>
      <dgm:t>
        <a:bodyPr/>
        <a:lstStyle/>
        <a:p>
          <a:endParaRPr lang="en-IN"/>
        </a:p>
      </dgm:t>
    </dgm:pt>
    <dgm:pt modelId="{9B14717B-17D8-4559-8553-3959182CC45E}" type="parTrans" cxnId="{E716925D-E2A5-4168-99F8-F1F8B4EEFE5C}">
      <dgm:prSet/>
      <dgm:spPr/>
      <dgm:t>
        <a:bodyPr/>
        <a:lstStyle/>
        <a:p>
          <a:endParaRPr lang="en-IN"/>
        </a:p>
      </dgm:t>
    </dgm:pt>
    <dgm:pt modelId="{4A3B0A7B-6CB2-43F5-8DCE-3497487A3B9C}">
      <dgm:prSet phldrT="[Text]" custT="1"/>
      <dgm:spPr/>
      <dgm:t>
        <a:bodyPr/>
        <a:lstStyle/>
        <a:p>
          <a:r>
            <a:rPr lang="en-IN" sz="2000" dirty="0" smtClean="0">
              <a:latin typeface="Trebuchet MS" pitchFamily="34" charset="0"/>
            </a:rPr>
            <a:t>What is the purpose of my life?</a:t>
          </a:r>
          <a:endParaRPr lang="en-IN" sz="2000" dirty="0">
            <a:latin typeface="Trebuchet MS" pitchFamily="34" charset="0"/>
          </a:endParaRPr>
        </a:p>
      </dgm:t>
    </dgm:pt>
    <dgm:pt modelId="{0FEB5253-EB5C-4731-83F1-74C5E0875B07}" type="sibTrans" cxnId="{0E3BAE93-EB74-4E55-9252-42E03760E825}">
      <dgm:prSet/>
      <dgm:spPr/>
      <dgm:t>
        <a:bodyPr/>
        <a:lstStyle/>
        <a:p>
          <a:endParaRPr lang="en-IN"/>
        </a:p>
      </dgm:t>
    </dgm:pt>
    <dgm:pt modelId="{6271BA72-D77C-4E54-922C-4233095EE002}" type="parTrans" cxnId="{0E3BAE93-EB74-4E55-9252-42E03760E825}">
      <dgm:prSet/>
      <dgm:spPr/>
      <dgm:t>
        <a:bodyPr/>
        <a:lstStyle/>
        <a:p>
          <a:endParaRPr lang="en-IN"/>
        </a:p>
      </dgm:t>
    </dgm:pt>
    <dgm:pt modelId="{7CF7CE6E-AF1D-4994-8829-F64CB84E36F8}">
      <dgm:prSet phldrT="[Text]" custT="1"/>
      <dgm:spPr/>
      <dgm:t>
        <a:bodyPr/>
        <a:lstStyle/>
        <a:p>
          <a:r>
            <a:rPr lang="en-IN" sz="2000" dirty="0" smtClean="0">
              <a:latin typeface="Trebuchet MS" pitchFamily="34" charset="0"/>
            </a:rPr>
            <a:t>Why do I exist?</a:t>
          </a:r>
          <a:endParaRPr lang="en-IN" sz="2000" dirty="0">
            <a:latin typeface="Trebuchet MS" pitchFamily="34" charset="0"/>
          </a:endParaRPr>
        </a:p>
      </dgm:t>
    </dgm:pt>
    <dgm:pt modelId="{E2389170-3389-47E7-9F8F-A80650FF17DD}" type="sibTrans" cxnId="{CB794046-B64C-4CDF-88DA-18F95B4EEFD5}">
      <dgm:prSet/>
      <dgm:spPr/>
      <dgm:t>
        <a:bodyPr/>
        <a:lstStyle/>
        <a:p>
          <a:endParaRPr lang="en-IN"/>
        </a:p>
      </dgm:t>
    </dgm:pt>
    <dgm:pt modelId="{381C03BC-61E5-43D9-B69E-8B0B8569F48E}" type="parTrans" cxnId="{CB794046-B64C-4CDF-88DA-18F95B4EEFD5}">
      <dgm:prSet/>
      <dgm:spPr/>
      <dgm:t>
        <a:bodyPr/>
        <a:lstStyle/>
        <a:p>
          <a:endParaRPr lang="en-IN"/>
        </a:p>
      </dgm:t>
    </dgm:pt>
    <dgm:pt modelId="{AE998095-D853-431A-A702-A73A5FC3D465}">
      <dgm:prSet phldrT="[Text]" custT="1"/>
      <dgm:spPr/>
      <dgm:t>
        <a:bodyPr/>
        <a:lstStyle/>
        <a:p>
          <a:r>
            <a:rPr lang="en-IN" sz="2000" dirty="0" smtClean="0">
              <a:latin typeface="Trebuchet MS" pitchFamily="34" charset="0"/>
            </a:rPr>
            <a:t>Who am I?</a:t>
          </a:r>
          <a:endParaRPr lang="en-IN" sz="2000" dirty="0">
            <a:latin typeface="Trebuchet MS" pitchFamily="34" charset="0"/>
          </a:endParaRPr>
        </a:p>
      </dgm:t>
    </dgm:pt>
    <dgm:pt modelId="{BE3C4B28-427E-4037-A27C-125F906BDA23}" type="sibTrans" cxnId="{BB2CFB57-1E03-4E45-95EC-2F843FDC9C98}">
      <dgm:prSet/>
      <dgm:spPr/>
      <dgm:t>
        <a:bodyPr/>
        <a:lstStyle/>
        <a:p>
          <a:endParaRPr lang="en-IN"/>
        </a:p>
      </dgm:t>
    </dgm:pt>
    <dgm:pt modelId="{1EA97EF2-AEDA-4474-B6EB-33D0B54F8301}" type="parTrans" cxnId="{BB2CFB57-1E03-4E45-95EC-2F843FDC9C98}">
      <dgm:prSet/>
      <dgm:spPr/>
      <dgm:t>
        <a:bodyPr/>
        <a:lstStyle/>
        <a:p>
          <a:endParaRPr lang="en-IN"/>
        </a:p>
      </dgm:t>
    </dgm:pt>
    <dgm:pt modelId="{C81C7860-D0B3-4BB8-BB86-FE584B001C9D}" type="pres">
      <dgm:prSet presAssocID="{6CA0DE60-AAEA-40A3-8BB3-ADC0768D70D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29AEB27-056D-4DD9-AA46-AA79678FD17E}" type="pres">
      <dgm:prSet presAssocID="{AE998095-D853-431A-A702-A73A5FC3D465}" presName="node" presStyleLbl="node1" presStyleIdx="0" presStyleCnt="5" custScaleX="14232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E7F19DA-054E-48E8-BC39-47C75A79141A}" type="pres">
      <dgm:prSet presAssocID="{AE998095-D853-431A-A702-A73A5FC3D465}" presName="spNode" presStyleCnt="0"/>
      <dgm:spPr/>
    </dgm:pt>
    <dgm:pt modelId="{6CD0C7AA-5774-48D1-BBE4-07D2EC67D196}" type="pres">
      <dgm:prSet presAssocID="{BE3C4B28-427E-4037-A27C-125F906BDA23}" presName="sibTrans" presStyleLbl="sibTrans1D1" presStyleIdx="0" presStyleCnt="5"/>
      <dgm:spPr/>
      <dgm:t>
        <a:bodyPr/>
        <a:lstStyle/>
        <a:p>
          <a:endParaRPr lang="en-IN"/>
        </a:p>
      </dgm:t>
    </dgm:pt>
    <dgm:pt modelId="{16DECED8-0A9E-4DCE-BCB5-7ABE40B8E03C}" type="pres">
      <dgm:prSet presAssocID="{7CF7CE6E-AF1D-4994-8829-F64CB84E36F8}" presName="node" presStyleLbl="node1" presStyleIdx="1" presStyleCnt="5" custScaleX="148121" custRadScaleRad="102859" custRadScaleInc="-230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06FDF5-E353-445B-B454-9260027167D3}" type="pres">
      <dgm:prSet presAssocID="{7CF7CE6E-AF1D-4994-8829-F64CB84E36F8}" presName="spNode" presStyleCnt="0"/>
      <dgm:spPr/>
    </dgm:pt>
    <dgm:pt modelId="{C32D6F13-63C9-48C8-9780-0157DCAA2005}" type="pres">
      <dgm:prSet presAssocID="{E2389170-3389-47E7-9F8F-A80650FF17DD}" presName="sibTrans" presStyleLbl="sibTrans1D1" presStyleIdx="1" presStyleCnt="5"/>
      <dgm:spPr/>
      <dgm:t>
        <a:bodyPr/>
        <a:lstStyle/>
        <a:p>
          <a:endParaRPr lang="en-IN"/>
        </a:p>
      </dgm:t>
    </dgm:pt>
    <dgm:pt modelId="{26E6C98A-272E-4E5B-8F99-4BF29CCA992A}" type="pres">
      <dgm:prSet presAssocID="{4A3B0A7B-6CB2-43F5-8DCE-3497487A3B9C}" presName="node" presStyleLbl="node1" presStyleIdx="2" presStyleCnt="5" custScaleX="143269" custRadScaleRad="114901" custRadScaleInc="-6552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C9B0FFA-26A1-48DD-BCE5-9B0AF169EFF2}" type="pres">
      <dgm:prSet presAssocID="{4A3B0A7B-6CB2-43F5-8DCE-3497487A3B9C}" presName="spNode" presStyleCnt="0"/>
      <dgm:spPr/>
    </dgm:pt>
    <dgm:pt modelId="{84A212DF-FFB2-4F09-A019-6867FB992590}" type="pres">
      <dgm:prSet presAssocID="{0FEB5253-EB5C-4731-83F1-74C5E0875B07}" presName="sibTrans" presStyleLbl="sibTrans1D1" presStyleIdx="2" presStyleCnt="5"/>
      <dgm:spPr/>
      <dgm:t>
        <a:bodyPr/>
        <a:lstStyle/>
        <a:p>
          <a:endParaRPr lang="en-IN"/>
        </a:p>
      </dgm:t>
    </dgm:pt>
    <dgm:pt modelId="{CF4C5B5A-6DB6-4997-8970-5715BAA7B29A}" type="pres">
      <dgm:prSet presAssocID="{59353A83-E8DC-4438-BA17-C2C184A548CB}" presName="node" presStyleLbl="node1" presStyleIdx="3" presStyleCnt="5" custScaleX="13556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0CFDBF-8A8F-42CA-80B8-D0FBB5586666}" type="pres">
      <dgm:prSet presAssocID="{59353A83-E8DC-4438-BA17-C2C184A548CB}" presName="spNode" presStyleCnt="0"/>
      <dgm:spPr/>
    </dgm:pt>
    <dgm:pt modelId="{091BE60A-D5A3-4407-9293-9190C5EDAA0D}" type="pres">
      <dgm:prSet presAssocID="{9988D8B8-DCFA-4B10-9DDD-A9598234BA9F}" presName="sibTrans" presStyleLbl="sibTrans1D1" presStyleIdx="3" presStyleCnt="5"/>
      <dgm:spPr/>
      <dgm:t>
        <a:bodyPr/>
        <a:lstStyle/>
        <a:p>
          <a:endParaRPr lang="en-IN"/>
        </a:p>
      </dgm:t>
    </dgm:pt>
    <dgm:pt modelId="{409297F6-559E-4DA1-89A0-8A4B6BD8ED8F}" type="pres">
      <dgm:prSet presAssocID="{60B9E333-A87B-46DB-9036-C6BEA219730A}" presName="node" presStyleLbl="node1" presStyleIdx="4" presStyleCnt="5" custScaleX="138985" custScaleY="1404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2C05CC-07BA-4F34-9D8A-543CF6C4C736}" type="pres">
      <dgm:prSet presAssocID="{60B9E333-A87B-46DB-9036-C6BEA219730A}" presName="spNode" presStyleCnt="0"/>
      <dgm:spPr/>
    </dgm:pt>
    <dgm:pt modelId="{32B885AE-D53B-4DF2-A1F9-377A615F6D29}" type="pres">
      <dgm:prSet presAssocID="{9619C9C8-BF18-4BA9-BCF8-E6A6B5E462EA}" presName="sibTrans" presStyleLbl="sibTrans1D1" presStyleIdx="4" presStyleCnt="5"/>
      <dgm:spPr/>
      <dgm:t>
        <a:bodyPr/>
        <a:lstStyle/>
        <a:p>
          <a:endParaRPr lang="en-IN"/>
        </a:p>
      </dgm:t>
    </dgm:pt>
  </dgm:ptLst>
  <dgm:cxnLst>
    <dgm:cxn modelId="{CB794046-B64C-4CDF-88DA-18F95B4EEFD5}" srcId="{6CA0DE60-AAEA-40A3-8BB3-ADC0768D70D4}" destId="{7CF7CE6E-AF1D-4994-8829-F64CB84E36F8}" srcOrd="1" destOrd="0" parTransId="{381C03BC-61E5-43D9-B69E-8B0B8569F48E}" sibTransId="{E2389170-3389-47E7-9F8F-A80650FF17DD}"/>
    <dgm:cxn modelId="{0E3BAE93-EB74-4E55-9252-42E03760E825}" srcId="{6CA0DE60-AAEA-40A3-8BB3-ADC0768D70D4}" destId="{4A3B0A7B-6CB2-43F5-8DCE-3497487A3B9C}" srcOrd="2" destOrd="0" parTransId="{6271BA72-D77C-4E54-922C-4233095EE002}" sibTransId="{0FEB5253-EB5C-4731-83F1-74C5E0875B07}"/>
    <dgm:cxn modelId="{497154D4-C32C-4491-9BDB-324F2D0E681A}" type="presOf" srcId="{7CF7CE6E-AF1D-4994-8829-F64CB84E36F8}" destId="{16DECED8-0A9E-4DCE-BCB5-7ABE40B8E03C}" srcOrd="0" destOrd="0" presId="urn:microsoft.com/office/officeart/2005/8/layout/cycle5"/>
    <dgm:cxn modelId="{BB2CFB57-1E03-4E45-95EC-2F843FDC9C98}" srcId="{6CA0DE60-AAEA-40A3-8BB3-ADC0768D70D4}" destId="{AE998095-D853-431A-A702-A73A5FC3D465}" srcOrd="0" destOrd="0" parTransId="{1EA97EF2-AEDA-4474-B6EB-33D0B54F8301}" sibTransId="{BE3C4B28-427E-4037-A27C-125F906BDA23}"/>
    <dgm:cxn modelId="{41EA57DC-5775-4A88-9E6D-AF388BC07F59}" type="presOf" srcId="{AE998095-D853-431A-A702-A73A5FC3D465}" destId="{F29AEB27-056D-4DD9-AA46-AA79678FD17E}" srcOrd="0" destOrd="0" presId="urn:microsoft.com/office/officeart/2005/8/layout/cycle5"/>
    <dgm:cxn modelId="{4AFF731B-1484-41A4-8DF7-DE4101A86BF2}" type="presOf" srcId="{9619C9C8-BF18-4BA9-BCF8-E6A6B5E462EA}" destId="{32B885AE-D53B-4DF2-A1F9-377A615F6D29}" srcOrd="0" destOrd="0" presId="urn:microsoft.com/office/officeart/2005/8/layout/cycle5"/>
    <dgm:cxn modelId="{221E4358-BFB7-4E84-B801-66DA27FB5003}" type="presOf" srcId="{0FEB5253-EB5C-4731-83F1-74C5E0875B07}" destId="{84A212DF-FFB2-4F09-A019-6867FB992590}" srcOrd="0" destOrd="0" presId="urn:microsoft.com/office/officeart/2005/8/layout/cycle5"/>
    <dgm:cxn modelId="{B343070C-3FC2-4D29-A9D1-5D5E2FA3A5CE}" type="presOf" srcId="{9988D8B8-DCFA-4B10-9DDD-A9598234BA9F}" destId="{091BE60A-D5A3-4407-9293-9190C5EDAA0D}" srcOrd="0" destOrd="0" presId="urn:microsoft.com/office/officeart/2005/8/layout/cycle5"/>
    <dgm:cxn modelId="{E57DC755-BBDB-4306-980E-9B69B536419C}" type="presOf" srcId="{BE3C4B28-427E-4037-A27C-125F906BDA23}" destId="{6CD0C7AA-5774-48D1-BBE4-07D2EC67D196}" srcOrd="0" destOrd="0" presId="urn:microsoft.com/office/officeart/2005/8/layout/cycle5"/>
    <dgm:cxn modelId="{E716925D-E2A5-4168-99F8-F1F8B4EEFE5C}" srcId="{6CA0DE60-AAEA-40A3-8BB3-ADC0768D70D4}" destId="{59353A83-E8DC-4438-BA17-C2C184A548CB}" srcOrd="3" destOrd="0" parTransId="{9B14717B-17D8-4559-8553-3959182CC45E}" sibTransId="{9988D8B8-DCFA-4B10-9DDD-A9598234BA9F}"/>
    <dgm:cxn modelId="{D1EB6F22-1570-47D2-82A8-C71671D88699}" type="presOf" srcId="{4A3B0A7B-6CB2-43F5-8DCE-3497487A3B9C}" destId="{26E6C98A-272E-4E5B-8F99-4BF29CCA992A}" srcOrd="0" destOrd="0" presId="urn:microsoft.com/office/officeart/2005/8/layout/cycle5"/>
    <dgm:cxn modelId="{125114F7-DEA1-4B44-A0A5-19F1F3BAA29B}" type="presOf" srcId="{E2389170-3389-47E7-9F8F-A80650FF17DD}" destId="{C32D6F13-63C9-48C8-9780-0157DCAA2005}" srcOrd="0" destOrd="0" presId="urn:microsoft.com/office/officeart/2005/8/layout/cycle5"/>
    <dgm:cxn modelId="{ACE0FB73-0DD2-4B60-9956-DC97E8151BDB}" srcId="{6CA0DE60-AAEA-40A3-8BB3-ADC0768D70D4}" destId="{60B9E333-A87B-46DB-9036-C6BEA219730A}" srcOrd="4" destOrd="0" parTransId="{16AB6E71-A68C-4804-8E39-AE1DB881CE18}" sibTransId="{9619C9C8-BF18-4BA9-BCF8-E6A6B5E462EA}"/>
    <dgm:cxn modelId="{4B6EE8F3-9FFE-45E4-9744-8F5DCE9A6209}" type="presOf" srcId="{6CA0DE60-AAEA-40A3-8BB3-ADC0768D70D4}" destId="{C81C7860-D0B3-4BB8-BB86-FE584B001C9D}" srcOrd="0" destOrd="0" presId="urn:microsoft.com/office/officeart/2005/8/layout/cycle5"/>
    <dgm:cxn modelId="{0882B822-1082-4E1B-B8D5-4C9BECBBB5DE}" type="presOf" srcId="{59353A83-E8DC-4438-BA17-C2C184A548CB}" destId="{CF4C5B5A-6DB6-4997-8970-5715BAA7B29A}" srcOrd="0" destOrd="0" presId="urn:microsoft.com/office/officeart/2005/8/layout/cycle5"/>
    <dgm:cxn modelId="{4878FDAD-CC4F-4034-900C-F9E7424308F1}" type="presOf" srcId="{60B9E333-A87B-46DB-9036-C6BEA219730A}" destId="{409297F6-559E-4DA1-89A0-8A4B6BD8ED8F}" srcOrd="0" destOrd="0" presId="urn:microsoft.com/office/officeart/2005/8/layout/cycle5"/>
    <dgm:cxn modelId="{6B8BC06A-A90B-4844-BD03-4E09A5D64EFD}" type="presParOf" srcId="{C81C7860-D0B3-4BB8-BB86-FE584B001C9D}" destId="{F29AEB27-056D-4DD9-AA46-AA79678FD17E}" srcOrd="0" destOrd="0" presId="urn:microsoft.com/office/officeart/2005/8/layout/cycle5"/>
    <dgm:cxn modelId="{D50D0425-37B2-4C70-9C31-55A004CA3DB0}" type="presParOf" srcId="{C81C7860-D0B3-4BB8-BB86-FE584B001C9D}" destId="{BE7F19DA-054E-48E8-BC39-47C75A79141A}" srcOrd="1" destOrd="0" presId="urn:microsoft.com/office/officeart/2005/8/layout/cycle5"/>
    <dgm:cxn modelId="{1C02AD89-BA86-4632-8576-C5E6C7D5B766}" type="presParOf" srcId="{C81C7860-D0B3-4BB8-BB86-FE584B001C9D}" destId="{6CD0C7AA-5774-48D1-BBE4-07D2EC67D196}" srcOrd="2" destOrd="0" presId="urn:microsoft.com/office/officeart/2005/8/layout/cycle5"/>
    <dgm:cxn modelId="{41E17116-75B4-4234-9280-6F4CE0F70A24}" type="presParOf" srcId="{C81C7860-D0B3-4BB8-BB86-FE584B001C9D}" destId="{16DECED8-0A9E-4DCE-BCB5-7ABE40B8E03C}" srcOrd="3" destOrd="0" presId="urn:microsoft.com/office/officeart/2005/8/layout/cycle5"/>
    <dgm:cxn modelId="{C13B7A20-9138-4A76-9B1C-14D06CB34D53}" type="presParOf" srcId="{C81C7860-D0B3-4BB8-BB86-FE584B001C9D}" destId="{3F06FDF5-E353-445B-B454-9260027167D3}" srcOrd="4" destOrd="0" presId="urn:microsoft.com/office/officeart/2005/8/layout/cycle5"/>
    <dgm:cxn modelId="{A4D58E2A-9771-432A-9836-45B42DE5CAA1}" type="presParOf" srcId="{C81C7860-D0B3-4BB8-BB86-FE584B001C9D}" destId="{C32D6F13-63C9-48C8-9780-0157DCAA2005}" srcOrd="5" destOrd="0" presId="urn:microsoft.com/office/officeart/2005/8/layout/cycle5"/>
    <dgm:cxn modelId="{0D2538E8-E381-487C-84DD-3175BDC4CB72}" type="presParOf" srcId="{C81C7860-D0B3-4BB8-BB86-FE584B001C9D}" destId="{26E6C98A-272E-4E5B-8F99-4BF29CCA992A}" srcOrd="6" destOrd="0" presId="urn:microsoft.com/office/officeart/2005/8/layout/cycle5"/>
    <dgm:cxn modelId="{162B3D57-288A-4532-A5B0-FB5E5099BA4F}" type="presParOf" srcId="{C81C7860-D0B3-4BB8-BB86-FE584B001C9D}" destId="{7C9B0FFA-26A1-48DD-BCE5-9B0AF169EFF2}" srcOrd="7" destOrd="0" presId="urn:microsoft.com/office/officeart/2005/8/layout/cycle5"/>
    <dgm:cxn modelId="{8C4FBB05-7A0F-49AB-9902-DF0C84FAD49E}" type="presParOf" srcId="{C81C7860-D0B3-4BB8-BB86-FE584B001C9D}" destId="{84A212DF-FFB2-4F09-A019-6867FB992590}" srcOrd="8" destOrd="0" presId="urn:microsoft.com/office/officeart/2005/8/layout/cycle5"/>
    <dgm:cxn modelId="{021D6E0F-391C-4074-837F-2B7767DA21CB}" type="presParOf" srcId="{C81C7860-D0B3-4BB8-BB86-FE584B001C9D}" destId="{CF4C5B5A-6DB6-4997-8970-5715BAA7B29A}" srcOrd="9" destOrd="0" presId="urn:microsoft.com/office/officeart/2005/8/layout/cycle5"/>
    <dgm:cxn modelId="{69D32CCD-0320-4568-8264-978CA32170E2}" type="presParOf" srcId="{C81C7860-D0B3-4BB8-BB86-FE584B001C9D}" destId="{730CFDBF-8A8F-42CA-80B8-D0FBB5586666}" srcOrd="10" destOrd="0" presId="urn:microsoft.com/office/officeart/2005/8/layout/cycle5"/>
    <dgm:cxn modelId="{B2FD0222-0D26-4C0D-A9AE-CB80C7C1C48F}" type="presParOf" srcId="{C81C7860-D0B3-4BB8-BB86-FE584B001C9D}" destId="{091BE60A-D5A3-4407-9293-9190C5EDAA0D}" srcOrd="11" destOrd="0" presId="urn:microsoft.com/office/officeart/2005/8/layout/cycle5"/>
    <dgm:cxn modelId="{06357640-77B1-4856-B01A-77EF7117B7E7}" type="presParOf" srcId="{C81C7860-D0B3-4BB8-BB86-FE584B001C9D}" destId="{409297F6-559E-4DA1-89A0-8A4B6BD8ED8F}" srcOrd="12" destOrd="0" presId="urn:microsoft.com/office/officeart/2005/8/layout/cycle5"/>
    <dgm:cxn modelId="{9B6F52EF-D2B3-4DFF-8EA8-44B180596907}" type="presParOf" srcId="{C81C7860-D0B3-4BB8-BB86-FE584B001C9D}" destId="{552C05CC-07BA-4F34-9D8A-543CF6C4C736}" srcOrd="13" destOrd="0" presId="urn:microsoft.com/office/officeart/2005/8/layout/cycle5"/>
    <dgm:cxn modelId="{DC248157-EBAC-4996-B2C9-E16FE3294EE9}" type="presParOf" srcId="{C81C7860-D0B3-4BB8-BB86-FE584B001C9D}" destId="{32B885AE-D53B-4DF2-A1F9-377A615F6D2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6D957-C4C1-4595-81EF-176503BB64CC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344D0CB0-CCC1-4628-B7A6-01DB3AB15BB3}">
      <dgm:prSet phldrT="[Text]" custT="1"/>
      <dgm:spPr/>
      <dgm:t>
        <a:bodyPr/>
        <a:lstStyle/>
        <a:p>
          <a:r>
            <a:rPr lang="en-IN" sz="1800" dirty="0" smtClean="0">
              <a:latin typeface="Trebuchet MS" pitchFamily="34" charset="0"/>
            </a:rPr>
            <a:t>Is it only about your happiness</a:t>
          </a:r>
          <a:r>
            <a:rPr lang="en-IN" sz="2100" dirty="0" smtClean="0"/>
            <a:t>?</a:t>
          </a:r>
          <a:endParaRPr lang="en-IN" sz="2100" dirty="0"/>
        </a:p>
      </dgm:t>
    </dgm:pt>
    <dgm:pt modelId="{E4BCF11C-6D88-44C4-BF85-4E7DF700EB2B}" type="parTrans" cxnId="{31C79D25-06E3-4B77-9199-FB34C6ABFB9C}">
      <dgm:prSet/>
      <dgm:spPr/>
      <dgm:t>
        <a:bodyPr/>
        <a:lstStyle/>
        <a:p>
          <a:endParaRPr lang="en-IN"/>
        </a:p>
      </dgm:t>
    </dgm:pt>
    <dgm:pt modelId="{5650DB5F-69CB-4BAE-A173-82172176E954}" type="sibTrans" cxnId="{31C79D25-06E3-4B77-9199-FB34C6ABFB9C}">
      <dgm:prSet/>
      <dgm:spPr/>
      <dgm:t>
        <a:bodyPr/>
        <a:lstStyle/>
        <a:p>
          <a:endParaRPr lang="en-IN"/>
        </a:p>
      </dgm:t>
    </dgm:pt>
    <dgm:pt modelId="{221D4ABB-ECD1-43E1-B1CD-66F99A1F4C95}">
      <dgm:prSet phldrT="[Text]" custT="1"/>
      <dgm:spPr/>
      <dgm:t>
        <a:bodyPr/>
        <a:lstStyle/>
        <a:p>
          <a:r>
            <a:rPr lang="en-IN" sz="1800" dirty="0" smtClean="0">
              <a:latin typeface="Trebuchet MS" pitchFamily="34" charset="0"/>
            </a:rPr>
            <a:t>Is it about a fatalist approach- eat, drink and be merry?</a:t>
          </a:r>
          <a:endParaRPr lang="en-IN" sz="1800" dirty="0">
            <a:latin typeface="Trebuchet MS" pitchFamily="34" charset="0"/>
          </a:endParaRPr>
        </a:p>
      </dgm:t>
    </dgm:pt>
    <dgm:pt modelId="{2C334FA0-DBDC-4C6B-A902-741A7102F062}" type="parTrans" cxnId="{06D52DFA-2EAE-480B-9B83-6D95A35EB9E3}">
      <dgm:prSet/>
      <dgm:spPr/>
      <dgm:t>
        <a:bodyPr/>
        <a:lstStyle/>
        <a:p>
          <a:endParaRPr lang="en-IN"/>
        </a:p>
      </dgm:t>
    </dgm:pt>
    <dgm:pt modelId="{5BFE4EFE-6CB9-4BBC-BC4C-02585EAC1AE9}" type="sibTrans" cxnId="{06D52DFA-2EAE-480B-9B83-6D95A35EB9E3}">
      <dgm:prSet/>
      <dgm:spPr/>
      <dgm:t>
        <a:bodyPr/>
        <a:lstStyle/>
        <a:p>
          <a:endParaRPr lang="en-IN"/>
        </a:p>
      </dgm:t>
    </dgm:pt>
    <dgm:pt modelId="{709E1F15-83BA-4EAC-92AB-C09BA385C9B3}">
      <dgm:prSet phldrT="[Text]" custT="1"/>
      <dgm:spPr/>
      <dgm:t>
        <a:bodyPr/>
        <a:lstStyle/>
        <a:p>
          <a:r>
            <a:rPr lang="en-IN" sz="1800" dirty="0" smtClean="0">
              <a:latin typeface="Trebuchet MS" pitchFamily="34" charset="0"/>
            </a:rPr>
            <a:t>Is just physical or intellectual satisfaction enough?</a:t>
          </a:r>
          <a:endParaRPr lang="en-IN" sz="1800" dirty="0">
            <a:latin typeface="Trebuchet MS" pitchFamily="34" charset="0"/>
          </a:endParaRPr>
        </a:p>
      </dgm:t>
    </dgm:pt>
    <dgm:pt modelId="{B12455CE-56B7-4340-9AC0-15942E079E97}" type="parTrans" cxnId="{41C68DE1-222E-4504-BA11-7EA10EC177C2}">
      <dgm:prSet/>
      <dgm:spPr/>
      <dgm:t>
        <a:bodyPr/>
        <a:lstStyle/>
        <a:p>
          <a:endParaRPr lang="en-IN"/>
        </a:p>
      </dgm:t>
    </dgm:pt>
    <dgm:pt modelId="{C7834DAE-B15F-435E-B871-EE30E2A0D76A}" type="sibTrans" cxnId="{41C68DE1-222E-4504-BA11-7EA10EC177C2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IN"/>
        </a:p>
      </dgm:t>
    </dgm:pt>
    <dgm:pt modelId="{35F62CFA-EA69-483E-BFFB-A5892940E8BB}" type="pres">
      <dgm:prSet presAssocID="{4BA6D957-C4C1-4595-81EF-176503BB64CC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IN"/>
        </a:p>
      </dgm:t>
    </dgm:pt>
    <dgm:pt modelId="{77F12DFB-6B4A-4BDA-B39F-FA5EC0ED28A2}" type="pres">
      <dgm:prSet presAssocID="{344D0CB0-CCC1-4628-B7A6-01DB3AB15BB3}" presName="text1" presStyleCnt="0"/>
      <dgm:spPr/>
    </dgm:pt>
    <dgm:pt modelId="{7B103EC5-26FD-4C94-A0A4-70FF0D6FFDB6}" type="pres">
      <dgm:prSet presAssocID="{344D0CB0-CCC1-4628-B7A6-01DB3AB15BB3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5EC891-9408-442F-B26E-155634DF564E}" type="pres">
      <dgm:prSet presAssocID="{344D0CB0-CCC1-4628-B7A6-01DB3AB15BB3}" presName="textaccent1" presStyleCnt="0"/>
      <dgm:spPr/>
    </dgm:pt>
    <dgm:pt modelId="{157EC69C-5F77-4776-92B8-B86F357DDF65}" type="pres">
      <dgm:prSet presAssocID="{344D0CB0-CCC1-4628-B7A6-01DB3AB15BB3}" presName="accentRepeatNode" presStyleLbl="solidAlignAcc1" presStyleIdx="0" presStyleCnt="6"/>
      <dgm:spPr/>
    </dgm:pt>
    <dgm:pt modelId="{90907F1F-5DA8-4521-A764-A866C0E5EDE8}" type="pres">
      <dgm:prSet presAssocID="{5650DB5F-69CB-4BAE-A173-82172176E954}" presName="image1" presStyleCnt="0"/>
      <dgm:spPr/>
    </dgm:pt>
    <dgm:pt modelId="{9550E4F4-2AC8-4627-AFCA-F730645F6599}" type="pres">
      <dgm:prSet presAssocID="{5650DB5F-69CB-4BAE-A173-82172176E954}" presName="imageRepeatNode" presStyleLbl="alignAcc1" presStyleIdx="0" presStyleCnt="3"/>
      <dgm:spPr/>
      <dgm:t>
        <a:bodyPr/>
        <a:lstStyle/>
        <a:p>
          <a:endParaRPr lang="en-IN"/>
        </a:p>
      </dgm:t>
    </dgm:pt>
    <dgm:pt modelId="{A932D02E-42BA-4479-BF86-4C8CD36D42A6}" type="pres">
      <dgm:prSet presAssocID="{5650DB5F-69CB-4BAE-A173-82172176E954}" presName="imageaccent1" presStyleCnt="0"/>
      <dgm:spPr/>
    </dgm:pt>
    <dgm:pt modelId="{39A6EB43-B14F-4216-9498-C5E23DC7CC14}" type="pres">
      <dgm:prSet presAssocID="{5650DB5F-69CB-4BAE-A173-82172176E954}" presName="accentRepeatNode" presStyleLbl="solidAlignAcc1" presStyleIdx="1" presStyleCnt="6"/>
      <dgm:spPr/>
    </dgm:pt>
    <dgm:pt modelId="{EF9CE765-9F37-451E-8FF4-6A192E8696A6}" type="pres">
      <dgm:prSet presAssocID="{709E1F15-83BA-4EAC-92AB-C09BA385C9B3}" presName="text2" presStyleCnt="0"/>
      <dgm:spPr/>
    </dgm:pt>
    <dgm:pt modelId="{C3630F3E-495A-4C4F-B7F9-1A833610FC09}" type="pres">
      <dgm:prSet presAssocID="{709E1F15-83BA-4EAC-92AB-C09BA385C9B3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421EED3-FF12-4353-AFE3-A09058C379C3}" type="pres">
      <dgm:prSet presAssocID="{709E1F15-83BA-4EAC-92AB-C09BA385C9B3}" presName="textaccent2" presStyleCnt="0"/>
      <dgm:spPr/>
    </dgm:pt>
    <dgm:pt modelId="{EDB22DF2-3118-41E4-9621-73FF04816F3B}" type="pres">
      <dgm:prSet presAssocID="{709E1F15-83BA-4EAC-92AB-C09BA385C9B3}" presName="accentRepeatNode" presStyleLbl="solidAlignAcc1" presStyleIdx="2" presStyleCnt="6"/>
      <dgm:spPr/>
    </dgm:pt>
    <dgm:pt modelId="{05EAD88F-B5D0-4269-83E4-6625980542C8}" type="pres">
      <dgm:prSet presAssocID="{C7834DAE-B15F-435E-B871-EE30E2A0D76A}" presName="image2" presStyleCnt="0"/>
      <dgm:spPr/>
    </dgm:pt>
    <dgm:pt modelId="{40AAFABF-E8A0-4D86-B9EE-B7555EEC3B61}" type="pres">
      <dgm:prSet presAssocID="{C7834DAE-B15F-435E-B871-EE30E2A0D76A}" presName="imageRepeatNode" presStyleLbl="alignAcc1" presStyleIdx="1" presStyleCnt="3"/>
      <dgm:spPr/>
      <dgm:t>
        <a:bodyPr/>
        <a:lstStyle/>
        <a:p>
          <a:endParaRPr lang="en-IN"/>
        </a:p>
      </dgm:t>
    </dgm:pt>
    <dgm:pt modelId="{6F7F35F1-13CA-4D3E-8C01-FB790D3FBB6D}" type="pres">
      <dgm:prSet presAssocID="{C7834DAE-B15F-435E-B871-EE30E2A0D76A}" presName="imageaccent2" presStyleCnt="0"/>
      <dgm:spPr/>
    </dgm:pt>
    <dgm:pt modelId="{FDA9B35F-CD40-4EC0-A5A4-C3B373C19B85}" type="pres">
      <dgm:prSet presAssocID="{C7834DAE-B15F-435E-B871-EE30E2A0D76A}" presName="accentRepeatNode" presStyleLbl="solidAlignAcc1" presStyleIdx="3" presStyleCnt="6"/>
      <dgm:spPr/>
    </dgm:pt>
    <dgm:pt modelId="{B7CFF986-59F7-4A50-B58B-B30E14DAB76C}" type="pres">
      <dgm:prSet presAssocID="{221D4ABB-ECD1-43E1-B1CD-66F99A1F4C95}" presName="text3" presStyleCnt="0"/>
      <dgm:spPr/>
    </dgm:pt>
    <dgm:pt modelId="{C5064452-AC97-40B0-89E3-B507E779E3DF}" type="pres">
      <dgm:prSet presAssocID="{221D4ABB-ECD1-43E1-B1CD-66F99A1F4C95}" presName="textRepeatNode" presStyleLbl="alignNode1" presStyleIdx="2" presStyleCnt="3" custScaleX="117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14A91F-30F1-4CD7-A6AF-82E45A636DFD}" type="pres">
      <dgm:prSet presAssocID="{221D4ABB-ECD1-43E1-B1CD-66F99A1F4C95}" presName="textaccent3" presStyleCnt="0"/>
      <dgm:spPr/>
    </dgm:pt>
    <dgm:pt modelId="{9F6C91F6-37F8-4D22-B79C-C5BC37E8B07F}" type="pres">
      <dgm:prSet presAssocID="{221D4ABB-ECD1-43E1-B1CD-66F99A1F4C95}" presName="accentRepeatNode" presStyleLbl="solidAlignAcc1" presStyleIdx="4" presStyleCnt="6"/>
      <dgm:spPr/>
    </dgm:pt>
    <dgm:pt modelId="{1035760F-48B1-4359-9FF7-5E0F71FD77A1}" type="pres">
      <dgm:prSet presAssocID="{5BFE4EFE-6CB9-4BBC-BC4C-02585EAC1AE9}" presName="image3" presStyleCnt="0"/>
      <dgm:spPr/>
    </dgm:pt>
    <dgm:pt modelId="{9DA794CE-14D4-46A8-896A-72DFAECCDDF0}" type="pres">
      <dgm:prSet presAssocID="{5BFE4EFE-6CB9-4BBC-BC4C-02585EAC1AE9}" presName="imageRepeatNode" presStyleLbl="alignAcc1" presStyleIdx="2" presStyleCnt="3" custLinFactNeighborX="-3751" custLinFactNeighborY="8222"/>
      <dgm:spPr/>
      <dgm:t>
        <a:bodyPr/>
        <a:lstStyle/>
        <a:p>
          <a:endParaRPr lang="en-IN"/>
        </a:p>
      </dgm:t>
    </dgm:pt>
    <dgm:pt modelId="{2E077937-B600-49AF-A61B-8EC44955873A}" type="pres">
      <dgm:prSet presAssocID="{5BFE4EFE-6CB9-4BBC-BC4C-02585EAC1AE9}" presName="imageaccent3" presStyleCnt="0"/>
      <dgm:spPr/>
    </dgm:pt>
    <dgm:pt modelId="{91B72D47-4393-4F86-B547-146E2AC1268F}" type="pres">
      <dgm:prSet presAssocID="{5BFE4EFE-6CB9-4BBC-BC4C-02585EAC1AE9}" presName="accentRepeatNode" presStyleLbl="solidAlignAcc1" presStyleIdx="5" presStyleCnt="6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</dgm:ptLst>
  <dgm:cxnLst>
    <dgm:cxn modelId="{41C68DE1-222E-4504-BA11-7EA10EC177C2}" srcId="{4BA6D957-C4C1-4595-81EF-176503BB64CC}" destId="{709E1F15-83BA-4EAC-92AB-C09BA385C9B3}" srcOrd="1" destOrd="0" parTransId="{B12455CE-56B7-4340-9AC0-15942E079E97}" sibTransId="{C7834DAE-B15F-435E-B871-EE30E2A0D76A}"/>
    <dgm:cxn modelId="{8EA30AA2-BB47-4F93-8AF8-0146DB0A76BE}" type="presOf" srcId="{4BA6D957-C4C1-4595-81EF-176503BB64CC}" destId="{35F62CFA-EA69-483E-BFFB-A5892940E8BB}" srcOrd="0" destOrd="0" presId="urn:microsoft.com/office/officeart/2008/layout/HexagonCluster"/>
    <dgm:cxn modelId="{A0AB49E6-0CCF-4FD6-8346-CB05D7DF0D35}" type="presOf" srcId="{5BFE4EFE-6CB9-4BBC-BC4C-02585EAC1AE9}" destId="{9DA794CE-14D4-46A8-896A-72DFAECCDDF0}" srcOrd="0" destOrd="0" presId="urn:microsoft.com/office/officeart/2008/layout/HexagonCluster"/>
    <dgm:cxn modelId="{33FC24D2-AF83-4ACA-92B1-88AB0BC442D8}" type="presOf" srcId="{C7834DAE-B15F-435E-B871-EE30E2A0D76A}" destId="{40AAFABF-E8A0-4D86-B9EE-B7555EEC3B61}" srcOrd="0" destOrd="0" presId="urn:microsoft.com/office/officeart/2008/layout/HexagonCluster"/>
    <dgm:cxn modelId="{A1BA7138-C617-4C20-8563-22DAFB12A779}" type="presOf" srcId="{5650DB5F-69CB-4BAE-A173-82172176E954}" destId="{9550E4F4-2AC8-4627-AFCA-F730645F6599}" srcOrd="0" destOrd="0" presId="urn:microsoft.com/office/officeart/2008/layout/HexagonCluster"/>
    <dgm:cxn modelId="{06D52DFA-2EAE-480B-9B83-6D95A35EB9E3}" srcId="{4BA6D957-C4C1-4595-81EF-176503BB64CC}" destId="{221D4ABB-ECD1-43E1-B1CD-66F99A1F4C95}" srcOrd="2" destOrd="0" parTransId="{2C334FA0-DBDC-4C6B-A902-741A7102F062}" sibTransId="{5BFE4EFE-6CB9-4BBC-BC4C-02585EAC1AE9}"/>
    <dgm:cxn modelId="{0A023F62-EB93-466D-8138-950BF22F1B9F}" type="presOf" srcId="{221D4ABB-ECD1-43E1-B1CD-66F99A1F4C95}" destId="{C5064452-AC97-40B0-89E3-B507E779E3DF}" srcOrd="0" destOrd="0" presId="urn:microsoft.com/office/officeart/2008/layout/HexagonCluster"/>
    <dgm:cxn modelId="{70E853D8-EC32-49E2-A2E5-D4300E2AADFF}" type="presOf" srcId="{709E1F15-83BA-4EAC-92AB-C09BA385C9B3}" destId="{C3630F3E-495A-4C4F-B7F9-1A833610FC09}" srcOrd="0" destOrd="0" presId="urn:microsoft.com/office/officeart/2008/layout/HexagonCluster"/>
    <dgm:cxn modelId="{9A7B292D-3AFD-4A5B-B566-E7600B4124E3}" type="presOf" srcId="{344D0CB0-CCC1-4628-B7A6-01DB3AB15BB3}" destId="{7B103EC5-26FD-4C94-A0A4-70FF0D6FFDB6}" srcOrd="0" destOrd="0" presId="urn:microsoft.com/office/officeart/2008/layout/HexagonCluster"/>
    <dgm:cxn modelId="{31C79D25-06E3-4B77-9199-FB34C6ABFB9C}" srcId="{4BA6D957-C4C1-4595-81EF-176503BB64CC}" destId="{344D0CB0-CCC1-4628-B7A6-01DB3AB15BB3}" srcOrd="0" destOrd="0" parTransId="{E4BCF11C-6D88-44C4-BF85-4E7DF700EB2B}" sibTransId="{5650DB5F-69CB-4BAE-A173-82172176E954}"/>
    <dgm:cxn modelId="{CFB87414-5A61-474E-B35C-16D0EC38752D}" type="presParOf" srcId="{35F62CFA-EA69-483E-BFFB-A5892940E8BB}" destId="{77F12DFB-6B4A-4BDA-B39F-FA5EC0ED28A2}" srcOrd="0" destOrd="0" presId="urn:microsoft.com/office/officeart/2008/layout/HexagonCluster"/>
    <dgm:cxn modelId="{BD005C7F-5D83-46DE-A21D-604C97D43557}" type="presParOf" srcId="{77F12DFB-6B4A-4BDA-B39F-FA5EC0ED28A2}" destId="{7B103EC5-26FD-4C94-A0A4-70FF0D6FFDB6}" srcOrd="0" destOrd="0" presId="urn:microsoft.com/office/officeart/2008/layout/HexagonCluster"/>
    <dgm:cxn modelId="{D0058354-6F49-4C19-91AF-6D3C2C2EF3A0}" type="presParOf" srcId="{35F62CFA-EA69-483E-BFFB-A5892940E8BB}" destId="{B65EC891-9408-442F-B26E-155634DF564E}" srcOrd="1" destOrd="0" presId="urn:microsoft.com/office/officeart/2008/layout/HexagonCluster"/>
    <dgm:cxn modelId="{83F2C77C-8135-4B6C-99CD-939E375CD47C}" type="presParOf" srcId="{B65EC891-9408-442F-B26E-155634DF564E}" destId="{157EC69C-5F77-4776-92B8-B86F357DDF65}" srcOrd="0" destOrd="0" presId="urn:microsoft.com/office/officeart/2008/layout/HexagonCluster"/>
    <dgm:cxn modelId="{FB42A526-0DA0-4925-8558-0E734557461A}" type="presParOf" srcId="{35F62CFA-EA69-483E-BFFB-A5892940E8BB}" destId="{90907F1F-5DA8-4521-A764-A866C0E5EDE8}" srcOrd="2" destOrd="0" presId="urn:microsoft.com/office/officeart/2008/layout/HexagonCluster"/>
    <dgm:cxn modelId="{C7057D8F-85A4-45AE-84A6-BB526098B09F}" type="presParOf" srcId="{90907F1F-5DA8-4521-A764-A866C0E5EDE8}" destId="{9550E4F4-2AC8-4627-AFCA-F730645F6599}" srcOrd="0" destOrd="0" presId="urn:microsoft.com/office/officeart/2008/layout/HexagonCluster"/>
    <dgm:cxn modelId="{E2B374A2-C734-4977-A7B2-F4D49292225F}" type="presParOf" srcId="{35F62CFA-EA69-483E-BFFB-A5892940E8BB}" destId="{A932D02E-42BA-4479-BF86-4C8CD36D42A6}" srcOrd="3" destOrd="0" presId="urn:microsoft.com/office/officeart/2008/layout/HexagonCluster"/>
    <dgm:cxn modelId="{EB88A2E9-ADA2-417E-8572-8D42F8881E6E}" type="presParOf" srcId="{A932D02E-42BA-4479-BF86-4C8CD36D42A6}" destId="{39A6EB43-B14F-4216-9498-C5E23DC7CC14}" srcOrd="0" destOrd="0" presId="urn:microsoft.com/office/officeart/2008/layout/HexagonCluster"/>
    <dgm:cxn modelId="{C7C2A6A8-489E-426C-BFAF-BD21F0A765FD}" type="presParOf" srcId="{35F62CFA-EA69-483E-BFFB-A5892940E8BB}" destId="{EF9CE765-9F37-451E-8FF4-6A192E8696A6}" srcOrd="4" destOrd="0" presId="urn:microsoft.com/office/officeart/2008/layout/HexagonCluster"/>
    <dgm:cxn modelId="{D9141864-6B2B-4F87-8DB6-2C35E422B200}" type="presParOf" srcId="{EF9CE765-9F37-451E-8FF4-6A192E8696A6}" destId="{C3630F3E-495A-4C4F-B7F9-1A833610FC09}" srcOrd="0" destOrd="0" presId="urn:microsoft.com/office/officeart/2008/layout/HexagonCluster"/>
    <dgm:cxn modelId="{94D2933B-F36E-47D1-9879-70D8CB631857}" type="presParOf" srcId="{35F62CFA-EA69-483E-BFFB-A5892940E8BB}" destId="{E421EED3-FF12-4353-AFE3-A09058C379C3}" srcOrd="5" destOrd="0" presId="urn:microsoft.com/office/officeart/2008/layout/HexagonCluster"/>
    <dgm:cxn modelId="{AA154663-FA35-4C23-8B49-74FEB9E5C8D7}" type="presParOf" srcId="{E421EED3-FF12-4353-AFE3-A09058C379C3}" destId="{EDB22DF2-3118-41E4-9621-73FF04816F3B}" srcOrd="0" destOrd="0" presId="urn:microsoft.com/office/officeart/2008/layout/HexagonCluster"/>
    <dgm:cxn modelId="{1319BA82-4606-470F-8878-CB0ADEF8F437}" type="presParOf" srcId="{35F62CFA-EA69-483E-BFFB-A5892940E8BB}" destId="{05EAD88F-B5D0-4269-83E4-6625980542C8}" srcOrd="6" destOrd="0" presId="urn:microsoft.com/office/officeart/2008/layout/HexagonCluster"/>
    <dgm:cxn modelId="{2469679B-A00F-4B0D-87CC-E4F4B1BA1332}" type="presParOf" srcId="{05EAD88F-B5D0-4269-83E4-6625980542C8}" destId="{40AAFABF-E8A0-4D86-B9EE-B7555EEC3B61}" srcOrd="0" destOrd="0" presId="urn:microsoft.com/office/officeart/2008/layout/HexagonCluster"/>
    <dgm:cxn modelId="{907BF10C-CE7D-4D5C-8714-580F4E228C27}" type="presParOf" srcId="{35F62CFA-EA69-483E-BFFB-A5892940E8BB}" destId="{6F7F35F1-13CA-4D3E-8C01-FB790D3FBB6D}" srcOrd="7" destOrd="0" presId="urn:microsoft.com/office/officeart/2008/layout/HexagonCluster"/>
    <dgm:cxn modelId="{6BFEC745-3EBB-460B-8217-55F1DD3360C6}" type="presParOf" srcId="{6F7F35F1-13CA-4D3E-8C01-FB790D3FBB6D}" destId="{FDA9B35F-CD40-4EC0-A5A4-C3B373C19B85}" srcOrd="0" destOrd="0" presId="urn:microsoft.com/office/officeart/2008/layout/HexagonCluster"/>
    <dgm:cxn modelId="{63401069-C811-4E66-8F2B-5DFB2AFE4AE8}" type="presParOf" srcId="{35F62CFA-EA69-483E-BFFB-A5892940E8BB}" destId="{B7CFF986-59F7-4A50-B58B-B30E14DAB76C}" srcOrd="8" destOrd="0" presId="urn:microsoft.com/office/officeart/2008/layout/HexagonCluster"/>
    <dgm:cxn modelId="{15882389-61D5-4188-B07C-655ED355AF9D}" type="presParOf" srcId="{B7CFF986-59F7-4A50-B58B-B30E14DAB76C}" destId="{C5064452-AC97-40B0-89E3-B507E779E3DF}" srcOrd="0" destOrd="0" presId="urn:microsoft.com/office/officeart/2008/layout/HexagonCluster"/>
    <dgm:cxn modelId="{83031B1C-7DA9-4778-8362-F0F39942C2D6}" type="presParOf" srcId="{35F62CFA-EA69-483E-BFFB-A5892940E8BB}" destId="{4514A91F-30F1-4CD7-A6AF-82E45A636DFD}" srcOrd="9" destOrd="0" presId="urn:microsoft.com/office/officeart/2008/layout/HexagonCluster"/>
    <dgm:cxn modelId="{A1C45AFE-9771-437D-9F56-475F6886B2E5}" type="presParOf" srcId="{4514A91F-30F1-4CD7-A6AF-82E45A636DFD}" destId="{9F6C91F6-37F8-4D22-B79C-C5BC37E8B07F}" srcOrd="0" destOrd="0" presId="urn:microsoft.com/office/officeart/2008/layout/HexagonCluster"/>
    <dgm:cxn modelId="{914CCE1A-90BB-4CC2-A31F-F1233DE7E90C}" type="presParOf" srcId="{35F62CFA-EA69-483E-BFFB-A5892940E8BB}" destId="{1035760F-48B1-4359-9FF7-5E0F71FD77A1}" srcOrd="10" destOrd="0" presId="urn:microsoft.com/office/officeart/2008/layout/HexagonCluster"/>
    <dgm:cxn modelId="{0226E4C8-22CC-4FF9-AB91-52D0D3E0190F}" type="presParOf" srcId="{1035760F-48B1-4359-9FF7-5E0F71FD77A1}" destId="{9DA794CE-14D4-46A8-896A-72DFAECCDDF0}" srcOrd="0" destOrd="0" presId="urn:microsoft.com/office/officeart/2008/layout/HexagonCluster"/>
    <dgm:cxn modelId="{850D288D-C909-4BD1-A609-62E726F0AABA}" type="presParOf" srcId="{35F62CFA-EA69-483E-BFFB-A5892940E8BB}" destId="{2E077937-B600-49AF-A61B-8EC44955873A}" srcOrd="11" destOrd="0" presId="urn:microsoft.com/office/officeart/2008/layout/HexagonCluster"/>
    <dgm:cxn modelId="{7A61B32A-845F-4CD0-A8CE-2B9B2855FF7A}" type="presParOf" srcId="{2E077937-B600-49AF-A61B-8EC44955873A}" destId="{91B72D47-4393-4F86-B547-146E2AC1268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AEB27-056D-4DD9-AA46-AA79678FD17E}">
      <dsp:nvSpPr>
        <dsp:cNvPr id="0" name=""/>
        <dsp:cNvSpPr/>
      </dsp:nvSpPr>
      <dsp:spPr>
        <a:xfrm>
          <a:off x="2271244" y="2604"/>
          <a:ext cx="2087264" cy="9532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rebuchet MS" pitchFamily="34" charset="0"/>
            </a:rPr>
            <a:t>Who am I?</a:t>
          </a:r>
          <a:endParaRPr lang="en-IN" sz="2000" kern="1200" dirty="0">
            <a:latin typeface="Trebuchet MS" pitchFamily="34" charset="0"/>
          </a:endParaRPr>
        </a:p>
      </dsp:txBody>
      <dsp:txXfrm>
        <a:off x="2317778" y="49138"/>
        <a:ext cx="1994196" cy="860188"/>
      </dsp:txXfrm>
    </dsp:sp>
    <dsp:sp modelId="{6CD0C7AA-5774-48D1-BBE4-07D2EC67D196}">
      <dsp:nvSpPr>
        <dsp:cNvPr id="0" name=""/>
        <dsp:cNvSpPr/>
      </dsp:nvSpPr>
      <dsp:spPr>
        <a:xfrm>
          <a:off x="1531811" y="551888"/>
          <a:ext cx="3806673" cy="3806673"/>
        </a:xfrm>
        <a:custGeom>
          <a:avLst/>
          <a:gdLst/>
          <a:ahLst/>
          <a:cxnLst/>
          <a:rect l="0" t="0" r="0" b="0"/>
          <a:pathLst>
            <a:path>
              <a:moveTo>
                <a:pt x="2956150" y="317690"/>
              </a:moveTo>
              <a:arcTo wR="1903336" hR="1903336" stAng="18214966" swAng="83036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ECED8-0A9E-4DCE-BCB5-7ABE40B8E03C}">
      <dsp:nvSpPr>
        <dsp:cNvPr id="0" name=""/>
        <dsp:cNvSpPr/>
      </dsp:nvSpPr>
      <dsp:spPr>
        <a:xfrm>
          <a:off x="4084744" y="1282997"/>
          <a:ext cx="2172265" cy="9532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rebuchet MS" pitchFamily="34" charset="0"/>
            </a:rPr>
            <a:t>Why do I exist?</a:t>
          </a:r>
          <a:endParaRPr lang="en-IN" sz="2000" kern="1200" dirty="0">
            <a:latin typeface="Trebuchet MS" pitchFamily="34" charset="0"/>
          </a:endParaRPr>
        </a:p>
      </dsp:txBody>
      <dsp:txXfrm>
        <a:off x="4131278" y="1329531"/>
        <a:ext cx="2079197" cy="860188"/>
      </dsp:txXfrm>
    </dsp:sp>
    <dsp:sp modelId="{C32D6F13-63C9-48C8-9780-0157DCAA2005}">
      <dsp:nvSpPr>
        <dsp:cNvPr id="0" name=""/>
        <dsp:cNvSpPr/>
      </dsp:nvSpPr>
      <dsp:spPr>
        <a:xfrm>
          <a:off x="1558438" y="935659"/>
          <a:ext cx="3806673" cy="3806673"/>
        </a:xfrm>
        <a:custGeom>
          <a:avLst/>
          <a:gdLst/>
          <a:ahLst/>
          <a:cxnLst/>
          <a:rect l="0" t="0" r="0" b="0"/>
          <a:pathLst>
            <a:path>
              <a:moveTo>
                <a:pt x="3763072" y="1498276"/>
              </a:moveTo>
              <a:arcTo wR="1903336" hR="1903336" stAng="20862755" swAng="113461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6C98A-272E-4E5B-8F99-4BF29CCA992A}">
      <dsp:nvSpPr>
        <dsp:cNvPr id="0" name=""/>
        <dsp:cNvSpPr/>
      </dsp:nvSpPr>
      <dsp:spPr>
        <a:xfrm>
          <a:off x="3981200" y="3260597"/>
          <a:ext cx="2101108" cy="9532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rebuchet MS" pitchFamily="34" charset="0"/>
            </a:rPr>
            <a:t>What is the purpose of my life?</a:t>
          </a:r>
          <a:endParaRPr lang="en-IN" sz="2000" kern="1200" dirty="0">
            <a:latin typeface="Trebuchet MS" pitchFamily="34" charset="0"/>
          </a:endParaRPr>
        </a:p>
      </dsp:txBody>
      <dsp:txXfrm>
        <a:off x="4027734" y="3307131"/>
        <a:ext cx="2008040" cy="860188"/>
      </dsp:txXfrm>
    </dsp:sp>
    <dsp:sp modelId="{84A212DF-FFB2-4F09-A019-6867FB992590}">
      <dsp:nvSpPr>
        <dsp:cNvPr id="0" name=""/>
        <dsp:cNvSpPr/>
      </dsp:nvSpPr>
      <dsp:spPr>
        <a:xfrm>
          <a:off x="1855157" y="561973"/>
          <a:ext cx="3806673" cy="3806673"/>
        </a:xfrm>
        <a:custGeom>
          <a:avLst/>
          <a:gdLst/>
          <a:ahLst/>
          <a:cxnLst/>
          <a:rect l="0" t="0" r="0" b="0"/>
          <a:pathLst>
            <a:path>
              <a:moveTo>
                <a:pt x="2405847" y="3739140"/>
              </a:moveTo>
              <a:arcTo wR="1903336" hR="1903336" stAng="4481491" swAng="148338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C5B5A-6DB6-4997-8970-5715BAA7B29A}">
      <dsp:nvSpPr>
        <dsp:cNvPr id="0" name=""/>
        <dsp:cNvSpPr/>
      </dsp:nvSpPr>
      <dsp:spPr>
        <a:xfrm>
          <a:off x="1202082" y="3445772"/>
          <a:ext cx="1988081" cy="9532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rebuchet MS" pitchFamily="34" charset="0"/>
            </a:rPr>
            <a:t>Where am I going from here?</a:t>
          </a:r>
          <a:endParaRPr lang="en-IN" sz="2000" kern="1200" dirty="0">
            <a:latin typeface="Trebuchet MS" pitchFamily="34" charset="0"/>
          </a:endParaRPr>
        </a:p>
      </dsp:txBody>
      <dsp:txXfrm>
        <a:off x="1248616" y="3492306"/>
        <a:ext cx="1895013" cy="860188"/>
      </dsp:txXfrm>
    </dsp:sp>
    <dsp:sp modelId="{091BE60A-D5A3-4407-9293-9190C5EDAA0D}">
      <dsp:nvSpPr>
        <dsp:cNvPr id="0" name=""/>
        <dsp:cNvSpPr/>
      </dsp:nvSpPr>
      <dsp:spPr>
        <a:xfrm>
          <a:off x="1411539" y="479232"/>
          <a:ext cx="3806673" cy="3806673"/>
        </a:xfrm>
        <a:custGeom>
          <a:avLst/>
          <a:gdLst/>
          <a:ahLst/>
          <a:cxnLst/>
          <a:rect l="0" t="0" r="0" b="0"/>
          <a:pathLst>
            <a:path>
              <a:moveTo>
                <a:pt x="218703" y="2789171"/>
              </a:moveTo>
              <a:arcTo wR="1903336" hR="1903336" stAng="9135789" swAng="114372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297F6-559E-4DA1-89A0-8A4B6BD8ED8F}">
      <dsp:nvSpPr>
        <dsp:cNvPr id="0" name=""/>
        <dsp:cNvSpPr/>
      </dsp:nvSpPr>
      <dsp:spPr>
        <a:xfrm>
          <a:off x="485554" y="1124791"/>
          <a:ext cx="2038281" cy="13392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  <a:latin typeface="Trebuchet MS" pitchFamily="34" charset="0"/>
            </a:rPr>
            <a:t>Does my life have any meaning ?</a:t>
          </a:r>
          <a:endParaRPr lang="en-IN" sz="20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550930" y="1190167"/>
        <a:ext cx="1907529" cy="1208477"/>
      </dsp:txXfrm>
    </dsp:sp>
    <dsp:sp modelId="{32B885AE-D53B-4DF2-A1F9-377A615F6D29}">
      <dsp:nvSpPr>
        <dsp:cNvPr id="0" name=""/>
        <dsp:cNvSpPr/>
      </dsp:nvSpPr>
      <dsp:spPr>
        <a:xfrm>
          <a:off x="1411539" y="479232"/>
          <a:ext cx="3806673" cy="3806673"/>
        </a:xfrm>
        <a:custGeom>
          <a:avLst/>
          <a:gdLst/>
          <a:ahLst/>
          <a:cxnLst/>
          <a:rect l="0" t="0" r="0" b="0"/>
          <a:pathLst>
            <a:path>
              <a:moveTo>
                <a:pt x="544172" y="570909"/>
              </a:moveTo>
              <a:arcTo wR="1903336" hR="1903336" stAng="13465852" swAng="55498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03EC5-26FD-4C94-A0A4-70FF0D6FFDB6}">
      <dsp:nvSpPr>
        <dsp:cNvPr id="0" name=""/>
        <dsp:cNvSpPr/>
      </dsp:nvSpPr>
      <dsp:spPr>
        <a:xfrm>
          <a:off x="1562353" y="2601965"/>
          <a:ext cx="1827731" cy="15758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>
              <a:latin typeface="Trebuchet MS" pitchFamily="34" charset="0"/>
            </a:rPr>
            <a:t>Is it only about your happiness</a:t>
          </a:r>
          <a:r>
            <a:rPr lang="en-IN" sz="2100" kern="1200" dirty="0" smtClean="0"/>
            <a:t>?</a:t>
          </a:r>
          <a:endParaRPr lang="en-IN" sz="2100" kern="1200" dirty="0"/>
        </a:p>
      </dsp:txBody>
      <dsp:txXfrm>
        <a:off x="1845983" y="2846503"/>
        <a:ext cx="1260472" cy="1086747"/>
      </dsp:txXfrm>
    </dsp:sp>
    <dsp:sp modelId="{157EC69C-5F77-4776-92B8-B86F357DDF65}">
      <dsp:nvSpPr>
        <dsp:cNvPr id="0" name=""/>
        <dsp:cNvSpPr/>
      </dsp:nvSpPr>
      <dsp:spPr>
        <a:xfrm>
          <a:off x="1609835" y="3297659"/>
          <a:ext cx="213994" cy="18443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0E4F4-2AC8-4627-AFCA-F730645F6599}">
      <dsp:nvSpPr>
        <dsp:cNvPr id="0" name=""/>
        <dsp:cNvSpPr/>
      </dsp:nvSpPr>
      <dsp:spPr>
        <a:xfrm>
          <a:off x="0" y="1755558"/>
          <a:ext cx="1827731" cy="15758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6EB43-B14F-4216-9498-C5E23DC7CC14}">
      <dsp:nvSpPr>
        <dsp:cNvPr id="0" name=""/>
        <dsp:cNvSpPr/>
      </dsp:nvSpPr>
      <dsp:spPr>
        <a:xfrm>
          <a:off x="1244288" y="3123215"/>
          <a:ext cx="213994" cy="18443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30F3E-495A-4C4F-B7F9-1A833610FC09}">
      <dsp:nvSpPr>
        <dsp:cNvPr id="0" name=""/>
        <dsp:cNvSpPr/>
      </dsp:nvSpPr>
      <dsp:spPr>
        <a:xfrm>
          <a:off x="3119502" y="1736823"/>
          <a:ext cx="1827731" cy="15758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>
              <a:latin typeface="Trebuchet MS" pitchFamily="34" charset="0"/>
            </a:rPr>
            <a:t>Is just physical or intellectual satisfaction enough?</a:t>
          </a:r>
          <a:endParaRPr lang="en-IN" sz="1800" kern="1200" dirty="0">
            <a:latin typeface="Trebuchet MS" pitchFamily="34" charset="0"/>
          </a:endParaRPr>
        </a:p>
      </dsp:txBody>
      <dsp:txXfrm>
        <a:off x="3403132" y="1981361"/>
        <a:ext cx="1260472" cy="1086747"/>
      </dsp:txXfrm>
    </dsp:sp>
    <dsp:sp modelId="{EDB22DF2-3118-41E4-9621-73FF04816F3B}">
      <dsp:nvSpPr>
        <dsp:cNvPr id="0" name=""/>
        <dsp:cNvSpPr/>
      </dsp:nvSpPr>
      <dsp:spPr>
        <a:xfrm>
          <a:off x="4368994" y="3102815"/>
          <a:ext cx="213994" cy="18443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AFABF-E8A0-4D86-B9EE-B7555EEC3B61}">
      <dsp:nvSpPr>
        <dsp:cNvPr id="0" name=""/>
        <dsp:cNvSpPr/>
      </dsp:nvSpPr>
      <dsp:spPr>
        <a:xfrm>
          <a:off x="4676652" y="2601965"/>
          <a:ext cx="1827731" cy="157582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9B35F-CD40-4EC0-A5A4-C3B373C19B85}">
      <dsp:nvSpPr>
        <dsp:cNvPr id="0" name=""/>
        <dsp:cNvSpPr/>
      </dsp:nvSpPr>
      <dsp:spPr>
        <a:xfrm>
          <a:off x="4724134" y="3297659"/>
          <a:ext cx="213994" cy="18443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64452-AC97-40B0-89E3-B507E779E3DF}">
      <dsp:nvSpPr>
        <dsp:cNvPr id="0" name=""/>
        <dsp:cNvSpPr/>
      </dsp:nvSpPr>
      <dsp:spPr>
        <a:xfrm>
          <a:off x="1400379" y="875429"/>
          <a:ext cx="2151679" cy="15758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>
              <a:latin typeface="Trebuchet MS" pitchFamily="34" charset="0"/>
            </a:rPr>
            <a:t>Is it about a fatalist approach- eat, drink and be merry?</a:t>
          </a:r>
          <a:endParaRPr lang="en-IN" sz="1800" kern="1200" dirty="0">
            <a:latin typeface="Trebuchet MS" pitchFamily="34" charset="0"/>
          </a:endParaRPr>
        </a:p>
      </dsp:txBody>
      <dsp:txXfrm>
        <a:off x="1711004" y="1102921"/>
        <a:ext cx="1530429" cy="1120839"/>
      </dsp:txXfrm>
    </dsp:sp>
    <dsp:sp modelId="{9F6C91F6-37F8-4D22-B79C-C5BC37E8B07F}">
      <dsp:nvSpPr>
        <dsp:cNvPr id="0" name=""/>
        <dsp:cNvSpPr/>
      </dsp:nvSpPr>
      <dsp:spPr>
        <a:xfrm>
          <a:off x="2801438" y="909568"/>
          <a:ext cx="213994" cy="18443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794CE-14D4-46A8-896A-72DFAECCDDF0}">
      <dsp:nvSpPr>
        <dsp:cNvPr id="0" name=""/>
        <dsp:cNvSpPr/>
      </dsp:nvSpPr>
      <dsp:spPr>
        <a:xfrm>
          <a:off x="3050944" y="144014"/>
          <a:ext cx="1827731" cy="15758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72D47-4393-4F86-B547-146E2AC1268F}">
      <dsp:nvSpPr>
        <dsp:cNvPr id="0" name=""/>
        <dsp:cNvSpPr/>
      </dsp:nvSpPr>
      <dsp:spPr>
        <a:xfrm>
          <a:off x="3173488" y="706397"/>
          <a:ext cx="213994" cy="18443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09FB2-0889-4131-992B-421222CFDDAD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04669-3695-456B-AE9C-E4258F1B1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93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04669-3695-456B-AE9C-E4258F1B1140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65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79CAA0-FAF9-41F2-BB86-B64FFEA0E218}" type="datetimeFigureOut">
              <a:rPr lang="en-IN" smtClean="0"/>
              <a:t>29-05-2013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2F801A-0112-4D8F-9D47-4BFBB1A81C0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7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9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3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547" y="1611026"/>
            <a:ext cx="7772400" cy="178010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rebuchet MS" pitchFamily="34" charset="0"/>
              </a:rPr>
              <a:t>Who? Why?</a:t>
            </a:r>
            <a:endParaRPr lang="en-IN" dirty="0">
              <a:latin typeface="Trebuchet MS" pitchFamily="34" charset="0"/>
            </a:endParaRPr>
          </a:p>
        </p:txBody>
      </p:sp>
      <p:pic>
        <p:nvPicPr>
          <p:cNvPr id="1029" name="Picture 5" descr="C:\Users\aji_anna\AppData\Local\Microsoft\Windows\Temporary Internet Files\Content.IE5\QSOZRPZE\MC9002934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5" y="4585466"/>
            <a:ext cx="107533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ji_anna\AppData\Local\Microsoft\Windows\Temporary Internet Files\Content.IE5\2XZDVBG7\MC9003835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660" y="1628800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ji_anna\AppData\Local\Microsoft\Windows\Temporary Internet Files\Content.IE5\0LCABBPK\MC9004419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84886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ji_anna\AppData\Local\Microsoft\Windows\Temporary Internet Files\Content.IE5\0IR9RO9R\MC9004419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688" y="4936000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ji_anna\AppData\Local\Microsoft\Windows\Temporary Internet Files\Content.IE5\QSOZRPZE\MC90024035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652" y="5447750"/>
            <a:ext cx="1819656" cy="10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6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916832"/>
            <a:ext cx="5184576" cy="4608512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rebuchet MS" pitchFamily="34" charset="0"/>
              </a:rPr>
              <a:t>The Lord Jesus Christ, the One who created all things, became a man, came into this world, and died on the cross – bearing the sin, the shame, the pain of the whole world. </a:t>
            </a:r>
            <a:r>
              <a:rPr lang="en-US" sz="1600" dirty="0" smtClean="0">
                <a:latin typeface="Trebuchet MS" pitchFamily="34" charset="0"/>
              </a:rPr>
              <a:t/>
            </a:r>
            <a:br>
              <a:rPr lang="en-US" sz="1600" dirty="0" smtClean="0">
                <a:latin typeface="Trebuchet MS" pitchFamily="34" charset="0"/>
              </a:rPr>
            </a:br>
            <a:endParaRPr lang="en-US" sz="16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All </a:t>
            </a:r>
            <a:r>
              <a:rPr lang="en-US" sz="1600" dirty="0">
                <a:latin typeface="Trebuchet MS" pitchFamily="34" charset="0"/>
              </a:rPr>
              <a:t>our wrong doing and judgment of our sins was upon Him. He was buried and He rose up the third day! </a:t>
            </a:r>
            <a:endParaRPr lang="en-US" sz="1600" dirty="0" smtClean="0">
              <a:latin typeface="Trebuchet MS" pitchFamily="34" charset="0"/>
            </a:endParaRPr>
          </a:p>
          <a:p>
            <a:endParaRPr lang="en-US" sz="16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He </a:t>
            </a:r>
            <a:r>
              <a:rPr lang="en-US" sz="1600" dirty="0">
                <a:latin typeface="Trebuchet MS" pitchFamily="34" charset="0"/>
              </a:rPr>
              <a:t>ascended back into heaven and is alive today. </a:t>
            </a:r>
            <a:r>
              <a:rPr lang="en-US" sz="1600" dirty="0" smtClean="0">
                <a:latin typeface="Trebuchet MS" pitchFamily="34" charset="0"/>
              </a:rPr>
              <a:t/>
            </a:r>
            <a:br>
              <a:rPr lang="en-US" sz="1600" dirty="0" smtClean="0">
                <a:latin typeface="Trebuchet MS" pitchFamily="34" charset="0"/>
              </a:rPr>
            </a:br>
            <a:endParaRPr lang="en-US" sz="16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He </a:t>
            </a:r>
            <a:r>
              <a:rPr lang="en-US" sz="1600" dirty="0">
                <a:latin typeface="Trebuchet MS" pitchFamily="34" charset="0"/>
              </a:rPr>
              <a:t>has the power to forgive sin for everyone who believes in Him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FF0000"/>
                </a:solidFill>
                <a:latin typeface="Trebuchet MS" pitchFamily="34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The 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meaning of life begins when you </a:t>
            </a: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	meet 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with the One who is the Creator </a:t>
            </a: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	of 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life – the Lord Jesus Christ.</a:t>
            </a:r>
            <a:endParaRPr lang="en-IN" sz="1800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rebuchet MS" pitchFamily="34" charset="0"/>
              </a:rPr>
              <a:t>You are </a:t>
            </a:r>
            <a:r>
              <a:rPr lang="en-IN" sz="3200" dirty="0" smtClean="0">
                <a:latin typeface="Trebuchet MS" pitchFamily="34" charset="0"/>
              </a:rPr>
              <a:t>loved!</a:t>
            </a:r>
            <a:endParaRPr lang="en-IN" sz="3200" dirty="0">
              <a:latin typeface="Trebuchet MS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2" y="2348880"/>
            <a:ext cx="331236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rebuchet MS" pitchFamily="34" charset="0"/>
              </a:rPr>
              <a:t>Who? Why?</a:t>
            </a:r>
            <a:endParaRPr lang="en-IN" sz="3200" dirty="0">
              <a:latin typeface="Trebuchet MS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4737272"/>
              </p:ext>
            </p:extLst>
          </p:nvPr>
        </p:nvGraphicFramePr>
        <p:xfrm>
          <a:off x="1481954" y="1761715"/>
          <a:ext cx="669674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ji_anna\AppData\Local\Microsoft\Windows\Temporary Internet Files\Content.IE5\SJQL0AR9\MC90004877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146772"/>
            <a:ext cx="1668780" cy="169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ji_anna\AppData\Local\Microsoft\Windows\Temporary Internet Files\Content.IE5\2XZDVBG7\MC90038355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0688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7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700808"/>
            <a:ext cx="7632848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 smtClean="0">
                <a:latin typeface="Trebuchet MS" pitchFamily="34" charset="0"/>
              </a:rPr>
              <a:t>A meaningless life?</a:t>
            </a:r>
            <a:endParaRPr lang="en-IN" sz="18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rebuchet MS" pitchFamily="34" charset="0"/>
              </a:rPr>
              <a:t>Who? Why?</a:t>
            </a:r>
            <a:endParaRPr lang="en-IN" sz="3200" dirty="0">
              <a:latin typeface="Trebuchet MS" pitchFamily="34" charset="0"/>
            </a:endParaRPr>
          </a:p>
        </p:txBody>
      </p:sp>
      <p:graphicFrame>
        <p:nvGraphicFramePr>
          <p:cNvPr id="4" name="Diagram 3">
            <a:hlinkClick r:id="" action="ppaction://noaction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2435647575"/>
              </p:ext>
            </p:extLst>
          </p:nvPr>
        </p:nvGraphicFramePr>
        <p:xfrm>
          <a:off x="1524000" y="1268760"/>
          <a:ext cx="6504384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aji_anna\AppData\Local\Microsoft\Windows\Temporary Internet Files\Content.IE5\S973NWEI\MC90036387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67450"/>
            <a:ext cx="2003450" cy="147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ji_anna\AppData\Local\Microsoft\Windows\Temporary Internet Files\Content.IE5\S973NWEI\MC90004805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51972"/>
            <a:ext cx="1708099" cy="129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ji_anna\AppData\Local\Microsoft\Windows\Temporary Internet Files\Content.IE5\SJQL0AR9\MC90043441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46949"/>
            <a:ext cx="184162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ji_anna\AppData\Local\Microsoft\Windows\Temporary Internet Files\Content.IE5\2XZDVBG7\MC90038355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633" y="692696"/>
            <a:ext cx="434975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4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rebuchet MS" pitchFamily="34" charset="0"/>
              </a:rPr>
              <a:t> </a:t>
            </a:r>
            <a:r>
              <a:rPr lang="en-IN" sz="3600" dirty="0">
                <a:latin typeface="Trebuchet MS" pitchFamily="34" charset="0"/>
              </a:rPr>
              <a:t/>
            </a:r>
            <a:br>
              <a:rPr lang="en-IN" sz="3600" dirty="0">
                <a:latin typeface="Trebuchet MS" pitchFamily="34" charset="0"/>
              </a:rPr>
            </a:br>
            <a:r>
              <a:rPr lang="en-US" sz="3600" b="1" dirty="0" smtClean="0">
                <a:latin typeface="Trebuchet MS" pitchFamily="34" charset="0"/>
              </a:rPr>
              <a:t>The Reality Of God</a:t>
            </a:r>
            <a:endParaRPr lang="en-IN" sz="3600" dirty="0">
              <a:latin typeface="Trebuchet MS" pitchFamily="34" charset="0"/>
            </a:endParaRPr>
          </a:p>
        </p:txBody>
      </p:sp>
      <p:pic>
        <p:nvPicPr>
          <p:cNvPr id="3074" name="Picture 2" descr="C:\Users\aji_anna\AppData\Local\Microsoft\Windows\Temporary Internet Files\Content.IE5\SJQL0AR9\MP900430937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837" y="3388907"/>
            <a:ext cx="4457687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ji_anna\AppData\Local\Microsoft\Windows\Temporary Internet Files\Content.IE5\0IR9RO9R\MC9003910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20" y="861297"/>
            <a:ext cx="858622" cy="66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79512" y="1916832"/>
            <a:ext cx="3816424" cy="3093452"/>
          </a:xfrm>
          <a:prstGeom prst="wedgeRoundRectCallout">
            <a:avLst/>
          </a:prstGeom>
          <a:solidFill>
            <a:srgbClr val="AFEB43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All of creation, the entire universe is nothing but a huge signpost saying God is </a:t>
            </a:r>
            <a:r>
              <a:rPr lang="en-US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real. </a:t>
            </a:r>
          </a:p>
          <a:p>
            <a:endParaRPr lang="en-US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He </a:t>
            </a:r>
            <a:r>
              <a:rPr lang="en-US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has designed everything and He has a purpose for all that He created.</a:t>
            </a:r>
            <a:endParaRPr lang="en-IN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01060"/>
            <a:ext cx="3960440" cy="47403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Trebuchet MS" pitchFamily="34" charset="0"/>
              </a:rPr>
              <a:t> 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Trebuchet MS" pitchFamily="34" charset="0"/>
              </a:rPr>
              <a:t>Romans 1:20  </a:t>
            </a:r>
            <a:endParaRPr lang="en-US" sz="1800" b="1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rebuchet MS" pitchFamily="34" charset="0"/>
              </a:rPr>
              <a:t/>
            </a:r>
            <a:br>
              <a:rPr lang="en-US" sz="1800" b="1" dirty="0" smtClean="0">
                <a:latin typeface="Trebuchet MS" pitchFamily="34" charset="0"/>
              </a:rPr>
            </a:br>
            <a:r>
              <a:rPr lang="en-US" sz="1800" dirty="0" smtClean="0">
                <a:latin typeface="Trebuchet MS" pitchFamily="34" charset="0"/>
              </a:rPr>
              <a:t>By </a:t>
            </a:r>
            <a:r>
              <a:rPr lang="en-US" sz="1800" dirty="0">
                <a:latin typeface="Trebuchet MS" pitchFamily="34" charset="0"/>
              </a:rPr>
              <a:t>taking a long and thoughtful look at what God has created, people have always been able to see what their eyes as such can't see: eternal power, for instance, and the mystery of his divine being. So nobody has a good excuse. (Message Bible)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rebuchet MS" pitchFamily="34" charset="0"/>
              </a:rPr>
              <a:t> 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Trebuchet MS" pitchFamily="34" charset="0"/>
              </a:rPr>
              <a:t>Psalm </a:t>
            </a:r>
            <a:r>
              <a:rPr lang="en-US" sz="1800" b="1" dirty="0" smtClean="0">
                <a:latin typeface="Trebuchet MS" pitchFamily="34" charset="0"/>
              </a:rPr>
              <a:t>19:1-3</a:t>
            </a:r>
          </a:p>
          <a:p>
            <a:pPr marL="0" indent="0">
              <a:buNone/>
            </a:pP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The </a:t>
            </a:r>
            <a:r>
              <a:rPr lang="en-US" sz="1800" dirty="0">
                <a:latin typeface="Trebuchet MS" pitchFamily="34" charset="0"/>
              </a:rPr>
              <a:t>heavens declare the glory of  God; And the firmament shows His handiwork. 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Day </a:t>
            </a:r>
            <a:r>
              <a:rPr lang="en-US" sz="1800" dirty="0">
                <a:latin typeface="Trebuchet MS" pitchFamily="34" charset="0"/>
              </a:rPr>
              <a:t>unto day utters speech, And night unto night reveals knowledge. 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There </a:t>
            </a:r>
            <a:r>
              <a:rPr lang="en-US" sz="1800" dirty="0">
                <a:latin typeface="Trebuchet MS" pitchFamily="34" charset="0"/>
              </a:rPr>
              <a:t>is no speech nor language Where their voice is not heard.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endParaRPr lang="en-IN" sz="18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en-IN" sz="1800" dirty="0">
              <a:latin typeface="Trebuchet MS" pitchFamily="34" charset="0"/>
            </a:endParaRPr>
          </a:p>
          <a:p>
            <a:endParaRPr lang="en-US" sz="1800" dirty="0" smtClean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rebuchet MS" pitchFamily="34" charset="0"/>
              </a:rPr>
              <a:t>The reality of God</a:t>
            </a:r>
            <a:endParaRPr lang="en-IN" sz="3200" dirty="0">
              <a:latin typeface="Trebuchet MS" pitchFamily="34" charset="0"/>
            </a:endParaRPr>
          </a:p>
        </p:txBody>
      </p:sp>
      <p:pic>
        <p:nvPicPr>
          <p:cNvPr id="2058" name="Picture 10" descr="C:\Users\aji_anna\AppData\Local\Microsoft\Windows\Temporary Internet Files\Content.IE5\S973NWEI\MP9004012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73016"/>
            <a:ext cx="3901440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9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052736"/>
            <a:ext cx="4248471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Psalm </a:t>
            </a:r>
            <a:r>
              <a:rPr lang="en-US" sz="1800" dirty="0">
                <a:latin typeface="Trebuchet MS" pitchFamily="34" charset="0"/>
              </a:rPr>
              <a:t>147:4,5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rebuchet MS" pitchFamily="34" charset="0"/>
              </a:rPr>
              <a:t>He </a:t>
            </a:r>
            <a:r>
              <a:rPr lang="en-US" sz="1600" dirty="0">
                <a:latin typeface="Trebuchet MS" pitchFamily="34" charset="0"/>
              </a:rPr>
              <a:t>counts the number of the stars; He calls them all by name. </a:t>
            </a:r>
            <a:r>
              <a:rPr lang="en-IN" sz="1600" dirty="0">
                <a:latin typeface="Trebuchet MS" pitchFamily="34" charset="0"/>
              </a:rPr>
              <a:t/>
            </a:r>
            <a:br>
              <a:rPr lang="en-IN" sz="1600" dirty="0">
                <a:latin typeface="Trebuchet MS" pitchFamily="34" charset="0"/>
              </a:rPr>
            </a:br>
            <a:r>
              <a:rPr lang="en-US" sz="1600" dirty="0" smtClean="0">
                <a:latin typeface="Trebuchet MS" pitchFamily="34" charset="0"/>
              </a:rPr>
              <a:t>Great </a:t>
            </a:r>
            <a:r>
              <a:rPr lang="en-US" sz="1600" dirty="0">
                <a:latin typeface="Trebuchet MS" pitchFamily="34" charset="0"/>
              </a:rPr>
              <a:t>is our Lord, and mighty in power; His understanding is infinite.</a:t>
            </a:r>
            <a:endParaRPr lang="en-IN" sz="16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sz="16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rebuchet MS" pitchFamily="34" charset="0"/>
              </a:rPr>
              <a:t>Isaiah </a:t>
            </a:r>
            <a:r>
              <a:rPr lang="en-US" sz="1600" dirty="0">
                <a:latin typeface="Trebuchet MS" pitchFamily="34" charset="0"/>
              </a:rPr>
              <a:t>40:25,26</a:t>
            </a:r>
            <a:endParaRPr lang="en-IN" sz="16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rebuchet MS" pitchFamily="34" charset="0"/>
              </a:rPr>
              <a:t>"To </a:t>
            </a:r>
            <a:r>
              <a:rPr lang="en-US" sz="1600" dirty="0">
                <a:latin typeface="Trebuchet MS" pitchFamily="34" charset="0"/>
              </a:rPr>
              <a:t>whom then will you liken Me, Or to whom shall I be equal?" says the Holy One. </a:t>
            </a:r>
            <a:endParaRPr lang="en-IN" sz="16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rebuchet MS" pitchFamily="34" charset="0"/>
              </a:rPr>
              <a:t>Lift </a:t>
            </a:r>
            <a:r>
              <a:rPr lang="en-US" sz="1600" dirty="0">
                <a:latin typeface="Trebuchet MS" pitchFamily="34" charset="0"/>
              </a:rPr>
              <a:t>up your eyes on high, And see who has created these things, Who brings out their host by number; He calls them all by name, By the greatness of His might And the strength of His power; Not one is missing. </a:t>
            </a:r>
            <a:endParaRPr lang="en-IN" sz="16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Trebuchet MS" pitchFamily="34" charset="0"/>
              </a:rPr>
              <a:t> </a:t>
            </a:r>
            <a:endParaRPr lang="en-IN" sz="16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Trebuchet MS" pitchFamily="34" charset="0"/>
              </a:rPr>
              <a:t>Romans 11:33  </a:t>
            </a:r>
            <a:endParaRPr lang="en-US" sz="1600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rebuchet MS" pitchFamily="34" charset="0"/>
              </a:rPr>
              <a:t>Oh</a:t>
            </a:r>
            <a:r>
              <a:rPr lang="en-US" sz="1600" dirty="0">
                <a:latin typeface="Trebuchet MS" pitchFamily="34" charset="0"/>
              </a:rPr>
              <a:t>, the depth of the riches both of the wisdom and knowledge of God! How unsearchable are His judgments and His ways past finding out</a:t>
            </a:r>
            <a:r>
              <a:rPr lang="en-US" sz="1600" dirty="0" smtClean="0">
                <a:latin typeface="Trebuchet MS" pitchFamily="34" charset="0"/>
              </a:rPr>
              <a:t>!</a:t>
            </a:r>
          </a:p>
          <a:p>
            <a:pPr marL="0" indent="0">
              <a:buNone/>
            </a:pPr>
            <a:endParaRPr lang="en-IN" sz="1800" dirty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Trebuchet MS" pitchFamily="34" charset="0"/>
              </a:rPr>
              <a:t>God, our Creator is Infinitely Great</a:t>
            </a:r>
            <a:r>
              <a:rPr lang="en-IN" sz="2800" dirty="0" smtClean="0">
                <a:latin typeface="Trebuchet MS" pitchFamily="34" charset="0"/>
              </a:rPr>
              <a:t/>
            </a:r>
            <a:br>
              <a:rPr lang="en-IN" sz="2800" dirty="0" smtClean="0">
                <a:latin typeface="Trebuchet MS" pitchFamily="34" charset="0"/>
              </a:rPr>
            </a:br>
            <a:endParaRPr lang="en-IN" sz="2800" dirty="0">
              <a:latin typeface="Trebuchet MS" pitchFamily="34" charset="0"/>
            </a:endParaRPr>
          </a:p>
        </p:txBody>
      </p:sp>
      <p:sp>
        <p:nvSpPr>
          <p:cNvPr id="4" name="AutoShape 2" descr="data:image/jpeg;base64,/9j/4AAQSkZJRgABAQAAAQABAAD/2wCEAAkGBhQSERUUEhQWFBUVGBoYGBgXGBcaFhcUGBUXGBgVFxcYHCYfFxojGRQYIC8gIycpLCwsGB8xNTAqNSYrLCkBCQoKDgwOGg8PFykcHRwsLCwsLCwsLC0sLCwpLCwpLCwsLCksLCwsLCksKSwsLCwsLCkpLCwsKSwsLCwsLCwsLP/AABEIALcBEwMBIgACEQEDEQH/xAAbAAADAQEBAQEAAAAAAAAAAAAAAQIDBAUGB//EADIQAAEEAQMCBQMDBQEAAwAAAAEAAhEhMQMSQVFhBHGBkfAiobEFwdETMkLh8QYUYoL/xAAZAQEBAQEBAQAAAAAAAAAAAAAAAQIDBAX/xAAiEQEBAAICAgICAwAAAAAAAAAAAQIRITESQQNRBCJhccH/2gAMAwEAAhEDEQA/APyRwG3A4XLqLbdIyBXfpilzucu9r25VmoKtzSM/Jv8ACgrhXCnpPggwDBBgiQY6g5HZDRJ4Uwq03wf5APHcKMAKwVmCtdJt2YH3ipA72m9NbMFBKiVYBkQRJsXiznoalXdXZOio6XXc+9KCFtqt2vcHw8jcJDpBdY3Bw/uE33WQbKlmu2SVOZGRHPobB9koThGlnQhodUEkRImoyBYF0Tm+inTeWmWmD1HcR+CghWNIbSdwERVyZnFRAi5IyMp/QlzeYgT6T0SLMfPynA9ftHH7phs+g6+Q5yoiSB8hVptbBmd1RjbFzM+kQkTUI479e3SEEwPVXp6MkCQASBJwJ5MXHokAOftlKEiL1BH0y0hpMOaBd5kgEgxU46C1kQujR0CWvdDtrQJIbLQTO0OP+MkflYJTQcbBAIx7jJ459lRduLnOcdxkzElzyeTNcmbSDZ+cZKmE2Dcb4ByBQMYpLdUe3bqiFb9YloaSYbMDgTEx5wFRECDXl+4+dO6NNgkbpAuwOgwO/HquzQ/Vns0NTQG3+nqFpcC1pMskghxEtzwRPK4iFrKYzWrs0khIhWe1KXDosshzpiYqsAVM3GcqYW3h2NLgHu2t5Ibuj0kTaj+r9O2BEzMDdMRG7MXjCukQhCEHVumAsyVMptd1nBxXFekq3J2uSSUpV6ekXU2SenYCSfsVCyxsKyBAzNziIqI75+yA8QRAsiDcgCaFxcjjgRFzJCB8KiwbQdwkkyLkARBNRcnB4vhTCCENGB78f94V6miWgExBmIIODBUv1CYkkwIEmYGYHQST7oCLolYZUyM4ufPEQphNFUwTQv8AmsILYz85SAQoKbpkzAJgE0OBknsr0NcsIc0kOE2DFEQQPQkeqzj5x8pU0DrH7+XkkuuRfi3tL3FjSxpP0tJ3QOBuOfNQx0Gf4P5EJvdNkknF9BAH2EeymEt3doAPn/Uwzp8z/CUIIUD3HbE1Mx3oT86KVbTtIMT03Cj5g0VNx2P7Tz6ohApFOEy0jI6G+R1g5lBICQKaUICVTdAkF3AMEyBcExZugUnADmfnPdSHRhUDrwIq/TJ7ILamD+3b8FJPeYiTB4kwY7cxP3QQm8iaBFDJm4EnAqZMcd8qmNBNmFL44rz6+yqJSTSRCQtBou4afYpoiJWhduAAaPpBkiZPMuvgdIoKNvWq/wCKUaNOENVMdH8icWCPWUELTTdBB5BGYI9Zyp218n2TRp16Gi7W1gze0HU1I3E7dOXOjeaAa25wICw19La4tkOgkSMEDkKHiCYMjrET6JQtbnjrXKmqa0Rm+naMyphXpvggwKM2AR6g0R2KwG8Cts4uYzcx2TLa3SJJiOcZxEXGeMKE0UwMcfMoITqMc2ZyK49/dGyTA5xfXieqIlXAgZm7nygRwc88ha+IrUIIwYcAQQS2nQWiIJBiOvOVlqQSSBAJMCZgTQnmAiFND1/ZU1hOAecDoJVlsNgtswQTOBP9vEGbzgY5bO0jijFEQQfNEqWkj/8AQjGRPE9xx0TGlW6omMicTiZjvhajSVnQr38/9qM+TlMiuPOlBbU+nE+37rq1NGCZH7WsHNQ2l0QImbnpFRCrxXhn6btuoCHQDB6Foc30LSD6qCEtiNJVabAXAE7QTZiYHWBZ8kPnn4OFfhtLedgEvcWtb9QaASYuavzEZVnNGJQtSHab+jmEjgw4GD1BtZQgSGvIBAJANHuJm+tgH0TcRAgXcmc9KivuplAQkSrayiZAiKMyb4rjvClzcWDN1NXg96+6IerokEg0RxI+13nhZuTISKoe7ufdClCIFo3SMF0HaKJAoOIO0E4k7T7HopnHH7+acmI4+3zKNAMqfL7z/CAfVCP2+yK11XOgNdI2igREAnd+8rMJlpiTyYyJqOM8i0kVTWSCZAgYOTYED3n0SQT5CB7qtQCfpJI4kAH1AJQb+C0H6h2MG4u4qTtBdk4EAnPCzaQAbIdisQQQZM1xXc+st0jIGN2JqZMTJoDultT0K2iJm5xBxBucf9SakmoBaMeQCBzmhxeYkI03GxAM9QKgzRP9uPXCgx/PnP8ACDp1nMe57gBpcsY3c5uf7dznEiBcmZKwCQKAiNdxIAJJAwJwJmuln7rfRZJWGgQD9QJoxBj6oo4MgHjnqF0+Gcoxk9PwfgN2F6D/ANDcAJEDqZgLX/z+uGuk8L73/wBB/wCg0NTQY1jQCBwu+GEs3a+F+V+V8mGcxxj8l8X4eCV52q1e7+qOE0QZvmjdXnE11XjPIng2Kux5jH+1xvb6vw5WzlyOSIVv9lLnUMV2/J5UemIQmfv/ANWmrpt3xp7nN4loDiIv6QTeeUVkG5Uqy6uPk/zwpc2MoJTr51QkQqEq1dUuMuJJgCT0aA0D0AA9FKemySBQkgSTAE8k8BUSSmcZHFXm+3E/dJzYMJIiv6nYIWaF0nyZT2jTV0S2NwiQHDyIkH2UhCvSeBukGxURmRGQa8oXNpCrb1Uqg7/iKQV6c/4ySQcdIv7KZVs1HNMglpgiRVEEGxkEEjuCgkJuGYvv+6SZdX4+cKC9Q9yRECewx5Apbj17ekQjeas1joLmulpIqmtmABJNDzQWfmO/t6JQgIgTTEQczIjERczzOI9UAKB6TSSAIuhJAF1ZNDzKIQ1skAZPf9yiUFtj5gXz1W+m6D17j82sZbxMdJvGZiM9k9+KiBFc5s90ZseuzxcHmgO3fHqug/qB6ry/0/VAeC8kASSQ0ONCvpcQDcZ4lZf1lr1t5svhlu3X4rxEmp9TJxfA5lcGqVvoOG5heHFm4bthhxAILg1xBAdHnFUl+oeIYXk6Ye1pApztxkj6oMYN5U1xt2xx0y8PoOe7+m0NlxGSwYBP97jDfcLmAVajYOQfLCkiFGyIVjcAXAENdUgVmYB4/t46KCi/ntP3RUhEKnPkAVQigByTZGc5Plwrc4bAJBNn+2CCTcuy6miBY+o4MyGTR2J+Z8pSe6TP4oeg4Wmvolji0xIowQ4ehaSD6LIqgUpqnNEV+2eecIISCZCSIJQjb3/KFRWm0EgEwCYJjAq6zzXZGoACQDIkwcSODHCbNMbSdwB6XJ+0AeqhX0oWj3AxAwPUnJJvvHFAKXRAgHF3kycdKhJRVtALhP0gmzZgTZjJgfhBN9QOvI4U0hA12eD8HvbqO3tZsbuAcTLzuA2sq3Q6eKBXJpxImxNwYJHIBgwmXdKH7dO61hcZd5Tc+ggmEE/OVs/UlrQGAbAZcJl0uJBeSSKkARFDqsDIqnOk4A8pjzTeDDZECKqJEkSOtgieoKgIGq1Y3HbIbNA5jultuCgBQVpuggwDBmDg3gxBhSkmgoBba+g7Se5jhD2GDYMOB4LTB+6xnEJIi0yUmc0OP3rPP7IZqESGkjcIMGJHQ9RIRFHXJbt3HaDIbP0gkAEgYBIaL5gdE/E+H2bfqa7c0O+l07ZwHdHduEnabQ2d31boLQD/AGwDu3YN1HZZKqEgqZzU0etTU0kANp6z1H4/fyUBqO4BJAxP5jiVCbk91RAmQZus1GLkeyCZTkx2OR5dR6p6jgTIAbihMY7km8+qglAleu5pcSwFreATJFdYE32UpAH+fJXfGhWnz9W2u9zRFdic1AKh0fOvVCRQBPyvujVfJJgCSTAwJ4A4CSbHAESJANjEjkSMKxFM0xFuA7Qf2CSTyCTAgTQzA6TyhBJHdDQkhBRW39IlgP0wHbctDiTdiZI74WJPT4eUkVbmQSDFGKIIroRRHdbM1gBBYD9J5dk4fAMSASBxa50wU2KLIMH/AF7hNpuvn8qFTe6it9haG72na4FzZqcs3A5IDmmsfSe6zBMGJjnp2lJh5iY9kBBbHkEEZFiQCKM4NHyQ3m4r3xRUhVCgrV8OWhrjH1gkQQTAcW2AZaZGDBiDghVomSTuDC1sg2JIEADaP7j1PqVBbHn6RBH5/ClAMZJAGTQVaREiccyJgGpiRJEyLyApISIRA4eqpjoINVwceo5UBUAgZKomMjoe+D0Pf7JEAcyee11B5pSg18V4Z2m4seIcMiQRYBFgkGisj2V6rgTTdogVJNgAE31MmO6hBr4ZzQfrDiINNIBJj6ZJBqYnmFD25qIOOR2Ur0v1LR1NPR0mHVa9moDrBrXB2x7pYd/LXwwV0jqumOFyxuXqf6PNayT/ADX5Uppv1JAFVOAATJmzl3quYrQLZh5IacloBdg4BI69VkO6aSoCt/F+KDwwBjWbG7SWzLzucdzpNuuKigFgQkQtTOzG4zqhQhOaz6X5qVkBCUpgcJ/0jJFV3HWKu/TzREIQhUSE1YcSIyGirwJvzsqS6TaAER3Qm6OJ4z1i/ugIqg77evpCRKRVEzZslQUxk0O544En7BVoNJcAIJJAExEyIF17rOFQKKFQVNLYFGZszW2BQHX+7nkYVbrJAgGaGADxJkx52gvT8NLXGWjaJgkSfqDYaOT9U+QJ4WYatWtVHRRGBC6NH9P1HMdqhpczTLQ88AuMNB5uCqLW7CCDukQZ+naA6WlsSXElsGag9aw03kYMWD7HK1j4y/sMyUpVOsm7ykVgZq2Cfny1QNGpnm6Mg13ir6rTW1y+CcgBtQBta0NaIAFgDPP5DJxtDT+eUIAQHHzthJa6+s5wbuMho2N6BoJMAjNuJ9VDCBMgnODFxXHWPloIlOfnz2QiEAQpXp6X624aI0drCwb8saXAvDQ5wcRIIDRB4sjK4/FaAa4gODtvIsEiiGn/ACH/ANqBF9l1+THCa8Lv746oxI+d1KpwoWP3Hn7qYXMPz9/IdAplVFKUDe+TJjjAAFADA8vVSQhBNIG3UgEQL6ixBmjxhQ4KifnVSVQk0bihBICqo+flaeG12tD9zA8ubtBJP0O3A7xBswCLkfUeyjR5ggUZnkZjzMALVk1LtlKYSa6PnaFf+ORRxzeT5UFlShNrZpSmoq6jmY7WZ+wjzsezLaz6XXmq8LoB7g0vawGfqdMCuYBPbCnTdBBImCK69qV1xsUdQmZ5z5/tlWAJzVXHvXa10/8AymHxA1TotGmdTd/SG7YGbpOmLDiACB/cD3uVzhkuhvJqYGTA5r3SyTqjp8TrDUcC1gZ9LGwLtrA0u83ESe5WrNAiZBEV5RUKmeLBY1m0ANuuTcud1dEDpAwu3wzpAAAIz90y7HDraUAQQampyeDIzhcz2SeB7AZm/dfQHw52uLREtg0HUaIEj6fMWvG8Ro+iyON+kQAYMGYMGCREgHmJHupDIgkSCeouIkcxnot3O3ANJhrdxFTZE8dSAOy5ygRFDH7+Z9/sgK9J4GW7vMkRYM12BHqlqvBcSAGgkkNEwJOBJJgdyUEnthVoixQPYmAeImR16rTU8OWsa7cPqLhAc0kBu3IBkAk1IuKlYFXWgQhUxhJAAJJMAASSTgADJSip+c/x9woCRER632rpx91tr6zC3TDWbXNBD3bid5LiQY/xhpDYHSeVi4JDN/ZWXU0BrSTABJPSykT0Ta6MUeoykVAIk12+2SmXGOw/f4PYKVQNjmcfeK9JSRCSAjqljsqm7+GVJQaeHGan6Xc7YrPfy5WKoFSVQkIhCIlPb8809N0XAPFiRYI5Q55OTPn2EBEaeG0Q9waXNYDP1OmBAJuATcR5kLMJJgK+lUCr/p/SHSLJG3/IQAZPY7oHkU9LWDZ+kGWlv1CYJ/yb0I4KlmkXf2jAJPkLJ9k4UDHece/+vdCbWYmpxWfL1pJZG4Y3+nu3jdujZB/tgHfOM1GaUAoLIMG6BogiwDEjz9DSGq2/wOvTbHfHBiSMGfUei979F0wc/PJfN6Tl7fgPE7S0nHHuoj7bxP6LpN8ONRuoHOO4Fsdv4P5Xw/jtOM/b/S9x/iLhxkET3FUKMe/ReT+q6snETdUPQcJR4mu2Pn2WQC6Cyfn2WD1FSWUTIoxHJzY4gR15ETcTha6oAiDMiSIiDJoEZqDxmOFkB89UHT+ofp2polrdRm1zmteJyWPaHMNGLF+q5oT3Sbv+OiT44nAz1gTjiZhay8d/r0NH6staA0AtmXDdLiTIm4EChEYWSYbx/wAW3ivC7XvaCHBhIkFsEB22RBIcJ6E1anPYzOrYO0UAIGDAix1PKeoxrXxO9oOWyNwnI3NkT3Hos0SikqcygZFkiOREWRxM15FJJveefeK+6IrTIn6p29jfnddFAafbK12GYAiRg9Innta7P0bx7NFzjqaf9SWOABJEOc0hr65aTMdl1+LDHPKY5ZeM+1ece/p89UMibmOYiY7Sh2UASYC5yW3UQPZABkGZoGxBixx/CWrtraSaEyAPq5AgmR3W3j/Bu0tR2m6NzTB2uDhPZzSQfQrnK1lLjbjZzAklREHgx6g/6UkrIlCE0RITafVKEEIjbxOq1ziWsDASSGgkgCcS4yYWYUqyDUz28uyKS21tIAiDuBAIOPOpMWCL8+VmWEQSCJsdxMV1sH2SCBpp6bSTQJPbNXx5J7icnAqZ64HuT7qKci+eh/0qaEaeiSHEYaJNjBcG85twwpafnt7JoWF1f1hP0yBxJkgdyAFz6untMSDIBlpkWAYnqJgjgghNjTH/ADySzXCPY0v1FwjnA/aCufxPiA4yK9fsuNuotHmIkK6tmxWo6sgzwJEH2g+i5ub+Urc+VB5WVS5trTT1WxtcP8p3CS4CDLQC4NIJIJm/pF8HElN0+49wDH5CdCUK26RIJAptk9LA/JA9VM/dUPeYjjPvE36ClKbj60P+H2QwCRJgTZzA5McooGU9JoJsgUTZImATAgZMQO5UkoKIGj5/CCBGbnHbgzPnUcLZ7BqPDdJjvq2ta2dzi6AKqyXTUcwob4cndgbRJBIByG0CfqMnAvJ4K1cfrkS/UJAFfSIEAYkusjNk2fLhI6boJgwIkxQn+2fP7o1GxkQYBxGbHpEH1Q0jkTIPJo8FZEFCCqZqkAgEw6Nw6gGR9wrBG65SDSTAsmq6qtQiTAIEmATJAmhMCa5pLUIkloIE0CZI9YE+yCSFKaYcIMiao4i5k9akf8REIWrPFvaIDnAdASAkgnW0tpiQaFiYsA8gdYUIQre2TLVTjx0Ju7HH46cpoUUkx3n/AH/CEIpivP8A6mXTwBH3SQoq9hIJyBAnzx+CkhCDRzgSSBF0LoeZz/pCEINQQHUZHBiJ9F1/qX6m/VLd5nY1rG4pjRDW0OAhC1M8pLjLxexxh3WYSLkkLIQfHKbNaJG0HcIkiSLBkdDWe5SQnQepqTAgDaIEAA5Jkn/I3k8QOFBQhKEqLp78e2EIUEpkdPgTQqBjiDIkRcgwQeDPmpDzMzHflCEFaob9MEkx9UiIdJECzIiLrOKvMoQluwlb9aWtbA+km+fqij1x90IQZJz2n+UIQSBKlCFUJCEIj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 descr="data:image/jpeg;base64,/9j/4AAQSkZJRgABAQAAAQABAAD/2wCEAAkGBhQSERUUEhQWFBUVGBoYGBgXGBcaFhcUGBUXGBgVFxcYHCYfFxojGRQYIC8gIycpLCwsGB8xNTAqNSYrLCkBCQoKDgwOGg8PFykcHRwsLCwsLCwsLC0sLCwpLCwpLCwsLCksLCwsLCksKSwsLCwsLCkpLCwsKSwsLCwsLCwsLP/AABEIALcBEwMBIgACEQEDEQH/xAAbAAADAQEBAQEAAAAAAAAAAAAAAQIDBAUGB//EADIQAAEEAQMCBQMDBQEAAwAAAAEAAhEhMQMSQVFhBHGBkfAiobEFwdETMkLh8QYUYoL/xAAZAQEBAQEBAQAAAAAAAAAAAAAAAQIDBAX/xAAiEQEBAAICAgICAwAAAAAAAAAAAQIRITESQQNRBCJhccH/2gAMAwEAAhEDEQA/APyRwG3A4XLqLbdIyBXfpilzucu9r25VmoKtzSM/Jv8ACgrhXCnpPggwDBBgiQY6g5HZDRJ4Uwq03wf5APHcKMAKwVmCtdJt2YH3ipA72m9NbMFBKiVYBkQRJsXiznoalXdXZOio6XXc+9KCFtqt2vcHw8jcJDpBdY3Bw/uE33WQbKlmu2SVOZGRHPobB9koThGlnQhodUEkRImoyBYF0Tm+inTeWmWmD1HcR+CghWNIbSdwERVyZnFRAi5IyMp/QlzeYgT6T0SLMfPynA9ftHH7phs+g6+Q5yoiSB8hVptbBmd1RjbFzM+kQkTUI479e3SEEwPVXp6MkCQASBJwJ5MXHokAOftlKEiL1BH0y0hpMOaBd5kgEgxU46C1kQujR0CWvdDtrQJIbLQTO0OP+MkflYJTQcbBAIx7jJ459lRduLnOcdxkzElzyeTNcmbSDZ+cZKmE2Dcb4ByBQMYpLdUe3bqiFb9YloaSYbMDgTEx5wFRECDXl+4+dO6NNgkbpAuwOgwO/HquzQ/Vns0NTQG3+nqFpcC1pMskghxEtzwRPK4iFrKYzWrs0khIhWe1KXDosshzpiYqsAVM3GcqYW3h2NLgHu2t5Ibuj0kTaj+r9O2BEzMDdMRG7MXjCukQhCEHVumAsyVMptd1nBxXFekq3J2uSSUpV6ekXU2SenYCSfsVCyxsKyBAzNziIqI75+yA8QRAsiDcgCaFxcjjgRFzJCB8KiwbQdwkkyLkARBNRcnB4vhTCCENGB78f94V6miWgExBmIIODBUv1CYkkwIEmYGYHQST7oCLolYZUyM4ufPEQphNFUwTQv8AmsILYz85SAQoKbpkzAJgE0OBknsr0NcsIc0kOE2DFEQQPQkeqzj5x8pU0DrH7+XkkuuRfi3tL3FjSxpP0tJ3QOBuOfNQx0Gf4P5EJvdNkknF9BAH2EeymEt3doAPn/Uwzp8z/CUIIUD3HbE1Mx3oT86KVbTtIMT03Cj5g0VNx2P7Tz6ohApFOEy0jI6G+R1g5lBICQKaUICVTdAkF3AMEyBcExZugUnADmfnPdSHRhUDrwIq/TJ7ILamD+3b8FJPeYiTB4kwY7cxP3QQm8iaBFDJm4EnAqZMcd8qmNBNmFL44rz6+yqJSTSRCQtBou4afYpoiJWhduAAaPpBkiZPMuvgdIoKNvWq/wCKUaNOENVMdH8icWCPWUELTTdBB5BGYI9Zyp218n2TRp16Gi7W1gze0HU1I3E7dOXOjeaAa25wICw19La4tkOgkSMEDkKHiCYMjrET6JQtbnjrXKmqa0Rm+naMyphXpvggwKM2AR6g0R2KwG8Cts4uYzcx2TLa3SJJiOcZxEXGeMKE0UwMcfMoITqMc2ZyK49/dGyTA5xfXieqIlXAgZm7nygRwc88ha+IrUIIwYcAQQS2nQWiIJBiOvOVlqQSSBAJMCZgTQnmAiFND1/ZU1hOAecDoJVlsNgtswQTOBP9vEGbzgY5bO0jijFEQQfNEqWkj/8AQjGRPE9xx0TGlW6omMicTiZjvhajSVnQr38/9qM+TlMiuPOlBbU+nE+37rq1NGCZH7WsHNQ2l0QImbnpFRCrxXhn6btuoCHQDB6Foc30LSD6qCEtiNJVabAXAE7QTZiYHWBZ8kPnn4OFfhtLedgEvcWtb9QaASYuavzEZVnNGJQtSHab+jmEjgw4GD1BtZQgSGvIBAJANHuJm+tgH0TcRAgXcmc9KivuplAQkSrayiZAiKMyb4rjvClzcWDN1NXg96+6IerokEg0RxI+13nhZuTISKoe7ufdClCIFo3SMF0HaKJAoOIO0E4k7T7HopnHH7+acmI4+3zKNAMqfL7z/CAfVCP2+yK11XOgNdI2igREAnd+8rMJlpiTyYyJqOM8i0kVTWSCZAgYOTYED3n0SQT5CB7qtQCfpJI4kAH1AJQb+C0H6h2MG4u4qTtBdk4EAnPCzaQAbIdisQQQZM1xXc+st0jIGN2JqZMTJoDultT0K2iJm5xBxBucf9SakmoBaMeQCBzmhxeYkI03GxAM9QKgzRP9uPXCgx/PnP8ACDp1nMe57gBpcsY3c5uf7dznEiBcmZKwCQKAiNdxIAJJAwJwJmuln7rfRZJWGgQD9QJoxBj6oo4MgHjnqF0+Gcoxk9PwfgN2F6D/ANDcAJEDqZgLX/z+uGuk8L73/wBB/wCg0NTQY1jQCBwu+GEs3a+F+V+V8mGcxxj8l8X4eCV52q1e7+qOE0QZvmjdXnE11XjPIng2Kux5jH+1xvb6vw5WzlyOSIVv9lLnUMV2/J5UemIQmfv/ANWmrpt3xp7nN4loDiIv6QTeeUVkG5Uqy6uPk/zwpc2MoJTr51QkQqEq1dUuMuJJgCT0aA0D0AA9FKemySBQkgSTAE8k8BUSSmcZHFXm+3E/dJzYMJIiv6nYIWaF0nyZT2jTV0S2NwiQHDyIkH2UhCvSeBukGxURmRGQa8oXNpCrb1Uqg7/iKQV6c/4ySQcdIv7KZVs1HNMglpgiRVEEGxkEEjuCgkJuGYvv+6SZdX4+cKC9Q9yRECewx5Apbj17ekQjeas1joLmulpIqmtmABJNDzQWfmO/t6JQgIgTTEQczIjERczzOI9UAKB6TSSAIuhJAF1ZNDzKIQ1skAZPf9yiUFtj5gXz1W+m6D17j82sZbxMdJvGZiM9k9+KiBFc5s90ZseuzxcHmgO3fHqug/qB6ry/0/VAeC8kASSQ0ONCvpcQDcZ4lZf1lr1t5svhlu3X4rxEmp9TJxfA5lcGqVvoOG5heHFm4bthhxAILg1xBAdHnFUl+oeIYXk6Ye1pApztxkj6oMYN5U1xt2xx0y8PoOe7+m0NlxGSwYBP97jDfcLmAVajYOQfLCkiFGyIVjcAXAENdUgVmYB4/t46KCi/ntP3RUhEKnPkAVQigByTZGc5Plwrc4bAJBNn+2CCTcuy6miBY+o4MyGTR2J+Z8pSe6TP4oeg4Wmvolji0xIowQ4ehaSD6LIqgUpqnNEV+2eecIISCZCSIJQjb3/KFRWm0EgEwCYJjAq6zzXZGoACQDIkwcSODHCbNMbSdwB6XJ+0AeqhX0oWj3AxAwPUnJJvvHFAKXRAgHF3kycdKhJRVtALhP0gmzZgTZjJgfhBN9QOvI4U0hA12eD8HvbqO3tZsbuAcTLzuA2sq3Q6eKBXJpxImxNwYJHIBgwmXdKH7dO61hcZd5Tc+ggmEE/OVs/UlrQGAbAZcJl0uJBeSSKkARFDqsDIqnOk4A8pjzTeDDZECKqJEkSOtgieoKgIGq1Y3HbIbNA5jultuCgBQVpuggwDBmDg3gxBhSkmgoBba+g7Se5jhD2GDYMOB4LTB+6xnEJIi0yUmc0OP3rPP7IZqESGkjcIMGJHQ9RIRFHXJbt3HaDIbP0gkAEgYBIaL5gdE/E+H2bfqa7c0O+l07ZwHdHduEnabQ2d31boLQD/AGwDu3YN1HZZKqEgqZzU0etTU0kANp6z1H4/fyUBqO4BJAxP5jiVCbk91RAmQZus1GLkeyCZTkx2OR5dR6p6jgTIAbihMY7km8+qglAleu5pcSwFreATJFdYE32UpAH+fJXfGhWnz9W2u9zRFdic1AKh0fOvVCRQBPyvujVfJJgCSTAwJ4A4CSbHAESJANjEjkSMKxFM0xFuA7Qf2CSTyCTAgTQzA6TyhBJHdDQkhBRW39IlgP0wHbctDiTdiZI74WJPT4eUkVbmQSDFGKIIroRRHdbM1gBBYD9J5dk4fAMSASBxa50wU2KLIMH/AF7hNpuvn8qFTe6it9haG72na4FzZqcs3A5IDmmsfSe6zBMGJjnp2lJh5iY9kBBbHkEEZFiQCKM4NHyQ3m4r3xRUhVCgrV8OWhrjH1gkQQTAcW2AZaZGDBiDghVomSTuDC1sg2JIEADaP7j1PqVBbHn6RBH5/ClAMZJAGTQVaREiccyJgGpiRJEyLyApISIRA4eqpjoINVwceo5UBUAgZKomMjoe+D0Pf7JEAcyee11B5pSg18V4Z2m4seIcMiQRYBFgkGisj2V6rgTTdogVJNgAE31MmO6hBr4ZzQfrDiINNIBJj6ZJBqYnmFD25qIOOR2Ur0v1LR1NPR0mHVa9moDrBrXB2x7pYd/LXwwV0jqumOFyxuXqf6PNayT/ADX5Uppv1JAFVOAATJmzl3quYrQLZh5IacloBdg4BI69VkO6aSoCt/F+KDwwBjWbG7SWzLzucdzpNuuKigFgQkQtTOzG4zqhQhOaz6X5qVkBCUpgcJ/0jJFV3HWKu/TzREIQhUSE1YcSIyGirwJvzsqS6TaAER3Qm6OJ4z1i/ugIqg77evpCRKRVEzZslQUxk0O544En7BVoNJcAIJJAExEyIF17rOFQKKFQVNLYFGZszW2BQHX+7nkYVbrJAgGaGADxJkx52gvT8NLXGWjaJgkSfqDYaOT9U+QJ4WYatWtVHRRGBC6NH9P1HMdqhpczTLQ88AuMNB5uCqLW7CCDukQZ+naA6WlsSXElsGag9aw03kYMWD7HK1j4y/sMyUpVOsm7ykVgZq2Cfny1QNGpnm6Mg13ir6rTW1y+CcgBtQBta0NaIAFgDPP5DJxtDT+eUIAQHHzthJa6+s5wbuMho2N6BoJMAjNuJ9VDCBMgnODFxXHWPloIlOfnz2QiEAQpXp6X624aI0drCwb8saXAvDQ5wcRIIDRB4sjK4/FaAa4gODtvIsEiiGn/ACH/ANqBF9l1+THCa8Lv746oxI+d1KpwoWP3Hn7qYXMPz9/IdAplVFKUDe+TJjjAAFADA8vVSQhBNIG3UgEQL6ixBmjxhQ4KifnVSVQk0bihBICqo+flaeG12tD9zA8ubtBJP0O3A7xBswCLkfUeyjR5ggUZnkZjzMALVk1LtlKYSa6PnaFf+ORRxzeT5UFlShNrZpSmoq6jmY7WZ+wjzsezLaz6XXmq8LoB7g0vawGfqdMCuYBPbCnTdBBImCK69qV1xsUdQmZ5z5/tlWAJzVXHvXa10/8AymHxA1TotGmdTd/SG7YGbpOmLDiACB/cD3uVzhkuhvJqYGTA5r3SyTqjp8TrDUcC1gZ9LGwLtrA0u83ESe5WrNAiZBEV5RUKmeLBY1m0ANuuTcud1dEDpAwu3wzpAAAIz90y7HDraUAQQampyeDIzhcz2SeB7AZm/dfQHw52uLREtg0HUaIEj6fMWvG8Ro+iyON+kQAYMGYMGCREgHmJHupDIgkSCeouIkcxnot3O3ANJhrdxFTZE8dSAOy5ygRFDH7+Z9/sgK9J4GW7vMkRYM12BHqlqvBcSAGgkkNEwJOBJJgdyUEnthVoixQPYmAeImR16rTU8OWsa7cPqLhAc0kBu3IBkAk1IuKlYFXWgQhUxhJAAJJMAASSTgADJSip+c/x9woCRER632rpx91tr6zC3TDWbXNBD3bid5LiQY/xhpDYHSeVi4JDN/ZWXU0BrSTABJPSykT0Ta6MUeoykVAIk12+2SmXGOw/f4PYKVQNjmcfeK9JSRCSAjqljsqm7+GVJQaeHGan6Xc7YrPfy5WKoFSVQkIhCIlPb8809N0XAPFiRYI5Q55OTPn2EBEaeG0Q9waXNYDP1OmBAJuATcR5kLMJJgK+lUCr/p/SHSLJG3/IQAZPY7oHkU9LWDZ+kGWlv1CYJ/yb0I4KlmkXf2jAJPkLJ9k4UDHece/+vdCbWYmpxWfL1pJZG4Y3+nu3jdujZB/tgHfOM1GaUAoLIMG6BogiwDEjz9DSGq2/wOvTbHfHBiSMGfUei979F0wc/PJfN6Tl7fgPE7S0nHHuoj7bxP6LpN8ONRuoHOO4Fsdv4P5Xw/jtOM/b/S9x/iLhxkET3FUKMe/ReT+q6snETdUPQcJR4mu2Pn2WQC6Cyfn2WD1FSWUTIoxHJzY4gR15ETcTha6oAiDMiSIiDJoEZqDxmOFkB89UHT+ofp2polrdRm1zmteJyWPaHMNGLF+q5oT3Sbv+OiT44nAz1gTjiZhay8d/r0NH6staA0AtmXDdLiTIm4EChEYWSYbx/wAW3ivC7XvaCHBhIkFsEB22RBIcJ6E1anPYzOrYO0UAIGDAix1PKeoxrXxO9oOWyNwnI3NkT3Hos0SikqcygZFkiOREWRxM15FJJveefeK+6IrTIn6p29jfnddFAafbK12GYAiRg9Innta7P0bx7NFzjqaf9SWOABJEOc0hr65aTMdl1+LDHPKY5ZeM+1ece/p89UMibmOYiY7Sh2UASYC5yW3UQPZABkGZoGxBixx/CWrtraSaEyAPq5AgmR3W3j/Bu0tR2m6NzTB2uDhPZzSQfQrnK1lLjbjZzAklREHgx6g/6UkrIlCE0RITafVKEEIjbxOq1ziWsDASSGgkgCcS4yYWYUqyDUz28uyKS21tIAiDuBAIOPOpMWCL8+VmWEQSCJsdxMV1sH2SCBpp6bSTQJPbNXx5J7icnAqZ64HuT7qKci+eh/0qaEaeiSHEYaJNjBcG85twwpafnt7JoWF1f1hP0yBxJkgdyAFz6untMSDIBlpkWAYnqJgjgghNjTH/ADySzXCPY0v1FwjnA/aCufxPiA4yK9fsuNuotHmIkK6tmxWo6sgzwJEH2g+i5ub+Urc+VB5WVS5trTT1WxtcP8p3CS4CDLQC4NIJIJm/pF8HElN0+49wDH5CdCUK26RIJAptk9LA/JA9VM/dUPeYjjPvE36ClKbj60P+H2QwCRJgTZzA5McooGU9JoJsgUTZImATAgZMQO5UkoKIGj5/CCBGbnHbgzPnUcLZ7BqPDdJjvq2ta2dzi6AKqyXTUcwob4cndgbRJBIByG0CfqMnAvJ4K1cfrkS/UJAFfSIEAYkusjNk2fLhI6boJgwIkxQn+2fP7o1GxkQYBxGbHpEH1Q0jkTIPJo8FZEFCCqZqkAgEw6Nw6gGR9wrBG65SDSTAsmq6qtQiTAIEmATJAmhMCa5pLUIkloIE0CZI9YE+yCSFKaYcIMiao4i5k9akf8REIWrPFvaIDnAdASAkgnW0tpiQaFiYsA8gdYUIQre2TLVTjx0Ju7HH46cpoUUkx3n/AH/CEIpivP8A6mXTwBH3SQoq9hIJyBAnzx+CkhCDRzgSSBF0LoeZz/pCEINQQHUZHBiJ9F1/qX6m/VLd5nY1rG4pjRDW0OAhC1M8pLjLxexxh3WYSLkkLIQfHKbNaJG0HcIkiSLBkdDWe5SQnQepqTAgDaIEAA5Jkn/I3k8QOFBQhKEqLp78e2EIUEpkdPgTQqBjiDIkRcgwQeDPmpDzMzHflCEFaob9MEkx9UiIdJECzIiLrOKvMoQluwlb9aWtbA+km+fqij1x90IQZJz2n+UIQSBKlCFUJCEIj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80728"/>
            <a:ext cx="3779912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3657" y="3501008"/>
            <a:ext cx="3398823" cy="335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Trebuchet MS" pitchFamily="34" charset="0"/>
              </a:rPr>
              <a:t> </a:t>
            </a:r>
            <a:endParaRPr lang="en-US" sz="1800" dirty="0" smtClean="0">
              <a:latin typeface="Trebuchet MS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Trebuchet MS" pitchFamily="34" charset="0"/>
            </a:endParaRPr>
          </a:p>
          <a:p>
            <a:pPr marL="0" indent="0">
              <a:buNone/>
            </a:pPr>
            <a:endParaRPr lang="en-IN" sz="18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rebuchet MS" pitchFamily="34" charset="0"/>
              </a:rPr>
              <a:t>You are special!</a:t>
            </a:r>
            <a:endParaRPr lang="en-IN" sz="3200" dirty="0">
              <a:latin typeface="Trebuchet MS" pitchFamily="34" charset="0"/>
            </a:endParaRPr>
          </a:p>
        </p:txBody>
      </p:sp>
      <p:sp>
        <p:nvSpPr>
          <p:cNvPr id="7" name="Heart 6"/>
          <p:cNvSpPr/>
          <p:nvPr/>
        </p:nvSpPr>
        <p:spPr>
          <a:xfrm>
            <a:off x="218682" y="1556792"/>
            <a:ext cx="5256584" cy="5157192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You were created by God, uniquely designed by Him for a purpose here on earth</a:t>
            </a:r>
            <a:r>
              <a:rPr lang="en-US" dirty="0" smtClean="0"/>
              <a:t>!</a:t>
            </a:r>
          </a:p>
          <a:p>
            <a:endParaRPr lang="en-IN" dirty="0"/>
          </a:p>
          <a:p>
            <a:r>
              <a:rPr lang="en-US" dirty="0"/>
              <a:t>You are God's Masterpiece. You are God's handiwork. You were designed in God's own image.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 rot="11881051" flipV="1">
            <a:off x="5367950" y="4274503"/>
            <a:ext cx="3504998" cy="230832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Psalm 139:13,14</a:t>
            </a:r>
            <a:endParaRPr lang="en-IN" dirty="0"/>
          </a:p>
          <a:p>
            <a:r>
              <a:rPr lang="en-US" dirty="0" smtClean="0"/>
              <a:t> </a:t>
            </a:r>
            <a:r>
              <a:rPr lang="en-US" dirty="0"/>
              <a:t>For You formed my inward parts; You covered me in my mother's womb. </a:t>
            </a:r>
            <a:endParaRPr lang="en-IN" dirty="0"/>
          </a:p>
          <a:p>
            <a:r>
              <a:rPr lang="en-US" dirty="0" smtClean="0"/>
              <a:t> </a:t>
            </a:r>
            <a:r>
              <a:rPr lang="en-US" dirty="0"/>
              <a:t>I will praise You, for I am fearfully and wonderfully made; Marvelous are Your works, And that my soul knows very well.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1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6336703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Trebuchet MS" pitchFamily="34" charset="0"/>
              </a:rPr>
              <a:t>Two main purposes God created you for</a:t>
            </a:r>
            <a:r>
              <a:rPr lang="en-US" sz="1800" dirty="0" smtClean="0">
                <a:latin typeface="Trebuchet MS" pitchFamily="34" charset="0"/>
              </a:rPr>
              <a:t>:</a:t>
            </a:r>
          </a:p>
          <a:p>
            <a:pPr marL="0" indent="0">
              <a:buNone/>
            </a:pP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1.  </a:t>
            </a:r>
            <a:r>
              <a:rPr lang="en-US" sz="1800" dirty="0">
                <a:latin typeface="Trebuchet MS" pitchFamily="34" charset="0"/>
              </a:rPr>
              <a:t>for YOU to </a:t>
            </a:r>
            <a:r>
              <a:rPr lang="en-US" sz="1800" b="1" i="1" dirty="0">
                <a:latin typeface="Trebuchet MS" pitchFamily="34" charset="0"/>
              </a:rPr>
              <a:t>personally relate</a:t>
            </a:r>
            <a:r>
              <a:rPr lang="en-US" sz="1800" dirty="0">
                <a:latin typeface="Trebuchet MS" pitchFamily="34" charset="0"/>
              </a:rPr>
              <a:t> to God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	Adam </a:t>
            </a:r>
            <a:r>
              <a:rPr lang="en-US" sz="1800" dirty="0">
                <a:latin typeface="Trebuchet MS" pitchFamily="34" charset="0"/>
              </a:rPr>
              <a:t>was created as part of God’s family </a:t>
            </a:r>
            <a:endParaRPr lang="en-US" sz="1800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(</a:t>
            </a:r>
            <a:r>
              <a:rPr lang="en-US" sz="1800" dirty="0">
                <a:latin typeface="Trebuchet MS" pitchFamily="34" charset="0"/>
              </a:rPr>
              <a:t>Luke 3:38)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rebuchet MS" pitchFamily="34" charset="0"/>
              </a:rPr>
              <a:t> 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itchFamily="34" charset="0"/>
              </a:rPr>
              <a:t>	</a:t>
            </a:r>
            <a:endParaRPr lang="en-US" sz="1800" dirty="0">
              <a:latin typeface="Trebuchet MS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1800" dirty="0" smtClean="0">
                <a:latin typeface="Trebuchet MS" pitchFamily="34" charset="0"/>
              </a:rPr>
              <a:t>for </a:t>
            </a:r>
            <a:r>
              <a:rPr lang="en-US" sz="1800" dirty="0">
                <a:latin typeface="Trebuchet MS" pitchFamily="34" charset="0"/>
              </a:rPr>
              <a:t>YOU to </a:t>
            </a:r>
            <a:r>
              <a:rPr lang="en-US" sz="1800" b="1" i="1" dirty="0">
                <a:latin typeface="Trebuchet MS" pitchFamily="34" charset="0"/>
              </a:rPr>
              <a:t>personally represent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God</a:t>
            </a:r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IN" sz="1800" dirty="0">
                <a:latin typeface="Trebuchet MS" pitchFamily="34" charset="0"/>
              </a:rPr>
              <a:t>	</a:t>
            </a:r>
            <a:r>
              <a:rPr lang="en-US" sz="1800" dirty="0" smtClean="0">
                <a:latin typeface="Trebuchet MS" pitchFamily="34" charset="0"/>
              </a:rPr>
              <a:t>Adam </a:t>
            </a:r>
            <a:r>
              <a:rPr lang="en-US" sz="1800" dirty="0">
                <a:latin typeface="Trebuchet MS" pitchFamily="34" charset="0"/>
              </a:rPr>
              <a:t>was created to represent God on earth (Genesis 1:26)</a:t>
            </a:r>
            <a:endParaRPr lang="en-IN" sz="1800" dirty="0">
              <a:latin typeface="Trebuchet MS" pitchFamily="34" charset="0"/>
            </a:endParaRPr>
          </a:p>
          <a:p>
            <a:endParaRPr lang="en-IN" sz="1800" dirty="0" smtClean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  <a:p>
            <a:pPr algn="ctr"/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God does not want you to have a morbid, unhealthy fear of </a:t>
            </a: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God </a:t>
            </a:r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– but He wants you to relate to Him as a son or a </a:t>
            </a: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daughter </a:t>
            </a:r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of God.</a:t>
            </a:r>
            <a:endParaRPr lang="en-IN" sz="1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endParaRPr lang="en-IN" sz="1800" dirty="0" smtClean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  <a:p>
            <a:endParaRPr lang="en-IN" sz="1800" dirty="0" smtClean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</p:txBody>
      </p:sp>
      <p:pic>
        <p:nvPicPr>
          <p:cNvPr id="5127" name="Picture 7" descr="C:\Users\aji_anna\AppData\Local\Microsoft\Windows\Temporary Internet Files\Content.IE5\D0R9ZCMR\MP9004312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429001"/>
            <a:ext cx="2532112" cy="340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0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30" y="3068960"/>
            <a:ext cx="6758680" cy="3672408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>
                <a:latin typeface="Trebuchet MS" pitchFamily="34" charset="0"/>
              </a:rPr>
              <a:t>When you personally relate to God – have a strong personal relationship with God, and make it your primary purpose to personally represent Him here on earth – you will begin your journey of discovery of finding meaning and purpose</a:t>
            </a:r>
            <a:r>
              <a:rPr lang="en-US" sz="1800" dirty="0" smtClean="0">
                <a:latin typeface="Trebuchet MS" pitchFamily="34" charset="0"/>
              </a:rPr>
              <a:t>.</a:t>
            </a:r>
          </a:p>
          <a:p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rebuchet MS" pitchFamily="34" charset="0"/>
              </a:rPr>
              <a:t> </a:t>
            </a:r>
            <a:endParaRPr lang="en-IN" sz="1800" dirty="0">
              <a:latin typeface="Trebuchet MS" pitchFamily="34" charset="0"/>
            </a:endParaRPr>
          </a:p>
          <a:p>
            <a:r>
              <a:rPr lang="en-US" sz="1800" dirty="0">
                <a:latin typeface="Trebuchet MS" pitchFamily="34" charset="0"/>
              </a:rPr>
              <a:t>Our whole purpose is to KNOW Him and GLORIFY Him. Out of this comes God’s specific purpose for you in life – which gives meaning, defines direction, and directs decisions in life</a:t>
            </a:r>
            <a:r>
              <a:rPr lang="en-US" sz="1800" dirty="0" smtClean="0">
                <a:latin typeface="Trebuchet MS" pitchFamily="34" charset="0"/>
              </a:rPr>
              <a:t>.</a:t>
            </a:r>
          </a:p>
          <a:p>
            <a:endParaRPr lang="en-US" sz="1800" dirty="0">
              <a:latin typeface="Trebuchet MS" pitchFamily="34" charset="0"/>
            </a:endParaRPr>
          </a:p>
          <a:p>
            <a:endParaRPr lang="en-US" sz="1800" dirty="0" smtClean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sz="1800" dirty="0"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en-US" sz="1800" b="1" dirty="0" smtClean="0">
                <a:latin typeface="Trebuchet MS" pitchFamily="34" charset="0"/>
              </a:rPr>
              <a:t>A </a:t>
            </a:r>
            <a:r>
              <a:rPr lang="en-US" sz="1800" b="1" dirty="0">
                <a:latin typeface="Trebuchet MS" pitchFamily="34" charset="0"/>
              </a:rPr>
              <a:t>personal relationship with God is possible because of Jesus</a:t>
            </a:r>
            <a:r>
              <a:rPr lang="en-US" sz="1800" b="1" dirty="0" smtClean="0">
                <a:latin typeface="Trebuchet MS" pitchFamily="34" charset="0"/>
              </a:rPr>
              <a:t>.</a:t>
            </a:r>
          </a:p>
          <a:p>
            <a:pPr marL="0" indent="0" algn="ctr">
              <a:buNone/>
            </a:pPr>
            <a:endParaRPr lang="en-IN" sz="1800" dirty="0" smtClean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rebuchet MS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b="1" dirty="0">
                <a:latin typeface="Trebuchet MS" pitchFamily="34" charset="0"/>
              </a:rPr>
              <a:t>	</a:t>
            </a:r>
            <a:r>
              <a:rPr lang="en-US" sz="1800" dirty="0">
                <a:latin typeface="Trebuchet MS" pitchFamily="34" charset="0"/>
              </a:rPr>
              <a:t> </a:t>
            </a:r>
            <a:endParaRPr lang="en-IN" sz="1800" dirty="0">
              <a:latin typeface="Trebuchet MS" pitchFamily="34" charset="0"/>
            </a:endParaRPr>
          </a:p>
          <a:p>
            <a:endParaRPr lang="en-IN" sz="1800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3252310" cy="2436093"/>
          </a:xfrm>
          <a:prstGeom prst="rect">
            <a:avLst/>
          </a:prstGeom>
        </p:spPr>
      </p:pic>
      <p:pic>
        <p:nvPicPr>
          <p:cNvPr id="6147" name="Picture 3" descr="C:\Users\aji_anna\AppData\Local\Microsoft\Windows\Temporary Internet Files\Content.IE5\2XZDVBG7\MC9102158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09" y="4409728"/>
            <a:ext cx="206839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4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274</TotalTime>
  <Words>325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Who? Why?</vt:lpstr>
      <vt:lpstr>Who? Why?</vt:lpstr>
      <vt:lpstr>Who? Why?</vt:lpstr>
      <vt:lpstr>  The Reality Of God</vt:lpstr>
      <vt:lpstr>The reality of God</vt:lpstr>
      <vt:lpstr>God, our Creator is Infinitely Great </vt:lpstr>
      <vt:lpstr>You are special!</vt:lpstr>
      <vt:lpstr>PowerPoint Presentation</vt:lpstr>
      <vt:lpstr>PowerPoint Presentation</vt:lpstr>
      <vt:lpstr>You are loved!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aji_anna</dc:creator>
  <cp:lastModifiedBy>aji_anna</cp:lastModifiedBy>
  <cp:revision>31</cp:revision>
  <dcterms:created xsi:type="dcterms:W3CDTF">2013-05-28T06:23:44Z</dcterms:created>
  <dcterms:modified xsi:type="dcterms:W3CDTF">2013-05-29T05:07:35Z</dcterms:modified>
</cp:coreProperties>
</file>