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png" ContentType="image/png"/>
  <Override PartName="/ppt/media/image5.png" ContentType="image/png"/>
  <Override PartName="/ppt/media/image1.png" ContentType="image/png"/>
  <Override PartName="/ppt/media/image2.png" ContentType="image/png"/>
  <Override PartName="/ppt/media/image3.jpeg" ContentType="image/jpeg"/>
  <Override PartName="/ppt/media/image6.jpeg" ContentType="image/jpeg"/>
  <Override PartName="/ppt/media/image4.png" ContentType="image/png"/>
  <Override PartName="/ppt/presentation.xml" ContentType="application/vnd.openxmlformats-officedocument.presentationml.presentation.main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US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subtitle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1/27/16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A6622F1-E9BD-43F1-86AD-7BD65626BA83}" type="slidenum">
              <a:rPr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pc="-1"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37484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1800" spc="-1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Calibri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pc="-1">
                <a:latin typeface="Calibri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Calibri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0" y="888480"/>
            <a:ext cx="9145800" cy="514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3576600"/>
            <a:ext cx="9143640" cy="20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Hosea 10:12 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Sow for yourselves righteousness; Reap in mercy; Break up your fallow ground, For it is time to seek the LORD, Till He comes and rains righteousness on you.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0" y="2057400"/>
            <a:ext cx="914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Preparing our hearts to pray for revival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2666880"/>
            <a:ext cx="91436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"Revival is a community saturated with God"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(Duncan Campbell, 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Hebridean Revival of 1949-1952)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sp>
        <p:nvSpPr>
          <p:cNvPr id="80" name="TextShape 3"/>
          <p:cNvSpPr txBox="1"/>
          <p:nvPr/>
        </p:nvSpPr>
        <p:spPr>
          <a:xfrm>
            <a:off x="457200" y="1604520"/>
            <a:ext cx="8229240" cy="397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66688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1727 The Moravian Revival and Count Zinzendorf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6273360"/>
            <a:ext cx="7391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Herrnhut, Germany   August 13, 1727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0" y="155880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1727 The Moravian Revival 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Count Zinzendorf</a:t>
            </a:r>
            <a:endParaRPr/>
          </a:p>
        </p:txBody>
      </p:sp>
      <p:pic>
        <p:nvPicPr>
          <p:cNvPr id="84" name="Picture 3" descr=""/>
          <p:cNvPicPr/>
          <p:nvPr/>
        </p:nvPicPr>
        <p:blipFill>
          <a:blip r:embed="rId1"/>
          <a:stretch/>
        </p:blipFill>
        <p:spPr>
          <a:xfrm>
            <a:off x="3169080" y="2662200"/>
            <a:ext cx="5974560" cy="3585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2057400"/>
            <a:ext cx="91436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1800 The Second Great Awakening in North America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Revival in Logan County, Kentucky, June 1800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Revival in Cane Ridge, Kentucky, August 6, 1801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Revival on College Campuses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2057400"/>
            <a:ext cx="9143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1857 The Laymen's Prayer Revival, New York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Jeremiah Lanphier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205740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1905 Mukti Mission Revival and Pandita Ramabai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2057400"/>
            <a:ext cx="914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Preparing our hearts to pray for revival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3312720"/>
            <a:ext cx="914364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Chronicles 7:14 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My people who are called by My name will humble themselves, and pray and seek My face, and turn from their wicked ways, then I will hear from heaven, and will forgive their sin and heal their land.</a:t>
            </a: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0" y="2057400"/>
            <a:ext cx="914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Preparing our hearts to pray for revival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Application>LibreOffice/5.0.2.2$Linux_x86 LibreOffice_project/00m0$Build-2</Application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Ashish Raichur</dc:creator>
  <dc:language>en-US</dc:language>
  <cp:lastModifiedBy>System Administrator</cp:lastModifiedBy>
  <dcterms:modified xsi:type="dcterms:W3CDTF">2016-01-27T16:26:38Z</dcterms:modified>
  <cp:revision>21</cp:revision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