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64" r:id="rId5"/>
    <p:sldId id="263" r:id="rId6"/>
    <p:sldId id="262" r:id="rId7"/>
    <p:sldId id="256" r:id="rId8"/>
    <p:sldId id="257" r:id="rId9"/>
    <p:sldId id="268" r:id="rId10"/>
    <p:sldId id="25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-02-28-Stewarding Revival Part 6-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2514600"/>
          </a:xfrm>
        </p:spPr>
        <p:txBody>
          <a:bodyPr anchor="t"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2016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15 Years of Journeying Together with God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71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Separating The Wheat from The Chaff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Matthew 13:24-30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Keep the house clean - no sin in the house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Keep </a:t>
            </a:r>
            <a:r>
              <a:rPr lang="en-US" sz="3600" dirty="0" smtClean="0">
                <a:solidFill>
                  <a:schemeClr val="bg1"/>
                </a:solidFill>
              </a:rPr>
              <a:t>the unity of the Spirit - God finds this good and pleasant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Habitation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Keep a humble heart - God resists the proud</a:t>
            </a:r>
          </a:p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“Bend the Church, and save the </a:t>
            </a:r>
            <a:r>
              <a:rPr lang="en-US" sz="3600" i="1" dirty="0" smtClean="0">
                <a:solidFill>
                  <a:schemeClr val="bg1"/>
                </a:solidFill>
              </a:rPr>
              <a:t>world”</a:t>
            </a:r>
            <a:r>
              <a:rPr lang="en-US" sz="3600" dirty="0" smtClean="0">
                <a:solidFill>
                  <a:schemeClr val="bg1"/>
                </a:solidFill>
              </a:rPr>
              <a:t> –Evan Roberts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Keep </a:t>
            </a:r>
            <a:r>
              <a:rPr lang="en-US" sz="3600" dirty="0" smtClean="0">
                <a:solidFill>
                  <a:schemeClr val="bg1"/>
                </a:solidFill>
              </a:rPr>
              <a:t>Him as the focus - He is the Lord over His own 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Habitation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Continue to maintain prayer that fuels revival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Stay </a:t>
            </a:r>
            <a:r>
              <a:rPr lang="en-US" sz="3600" dirty="0" smtClean="0">
                <a:solidFill>
                  <a:schemeClr val="bg1"/>
                </a:solidFill>
              </a:rPr>
              <a:t>with what is important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Habitation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Provide a Biblical perspective on what is happening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Create </a:t>
            </a:r>
            <a:r>
              <a:rPr lang="en-US" sz="3600" dirty="0" smtClean="0">
                <a:solidFill>
                  <a:schemeClr val="bg1"/>
                </a:solidFill>
              </a:rPr>
              <a:t>and maintain revival culture to sustain revival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Habitation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Take care of the </a:t>
            </a:r>
            <a:r>
              <a:rPr lang="en-US" sz="3600" dirty="0" smtClean="0">
                <a:solidFill>
                  <a:schemeClr val="bg1"/>
                </a:solidFill>
              </a:rPr>
              <a:t>people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Guard what has been committed from human or demonic attacks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Habitation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Share the story to inspire others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Find </a:t>
            </a:r>
            <a:r>
              <a:rPr lang="en-US" sz="3600" dirty="0" smtClean="0">
                <a:solidFill>
                  <a:schemeClr val="bg1"/>
                </a:solidFill>
              </a:rPr>
              <a:t>people who are ready to catch the fire.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Move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Impart in the spirit - not necessarily the 'methods' or 'way of doing </a:t>
            </a:r>
            <a:r>
              <a:rPr lang="en-US" sz="3600" dirty="0" smtClean="0">
                <a:solidFill>
                  <a:schemeClr val="bg1"/>
                </a:solidFill>
              </a:rPr>
              <a:t>things‘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Transfer key elements of the </a:t>
            </a:r>
            <a:r>
              <a:rPr lang="en-US" sz="3600" dirty="0" smtClean="0">
                <a:solidFill>
                  <a:schemeClr val="bg1"/>
                </a:solidFill>
              </a:rPr>
              <a:t>visitation, but let God work as </a:t>
            </a:r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en-US" sz="3600" dirty="0" smtClean="0">
                <a:solidFill>
                  <a:schemeClr val="bg1"/>
                </a:solidFill>
              </a:rPr>
              <a:t>desires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Move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Release carriers of revival to take </a:t>
            </a:r>
            <a:r>
              <a:rPr lang="en-US" sz="3600" dirty="0" smtClean="0">
                <a:solidFill>
                  <a:schemeClr val="bg1"/>
                </a:solidFill>
              </a:rPr>
              <a:t>revival fires </a:t>
            </a:r>
            <a:r>
              <a:rPr lang="en-US" sz="3600" dirty="0" smtClean="0">
                <a:solidFill>
                  <a:schemeClr val="bg1"/>
                </a:solidFill>
              </a:rPr>
              <a:t>far and wide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Stewarding A Visitation Into A Move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76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It's Our Turn </a:t>
            </a:r>
            <a:r>
              <a:rPr lang="en-US" sz="3600" dirty="0" smtClean="0">
                <a:solidFill>
                  <a:srgbClr val="FFC000"/>
                </a:solidFill>
              </a:rPr>
              <a:t>Now! 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</a:t>
            </a:r>
            <a:r>
              <a:rPr lang="en-US" sz="3600" dirty="0" smtClean="0">
                <a:solidFill>
                  <a:srgbClr val="FFC000"/>
                </a:solidFill>
              </a:rPr>
              <a:t>Nations Are Waiting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2514600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APC </a:t>
            </a:r>
            <a:r>
              <a:rPr lang="en-US" sz="3600" dirty="0" smtClean="0">
                <a:solidFill>
                  <a:srgbClr val="FFFF00"/>
                </a:solidFill>
              </a:rPr>
              <a:t>is not the work of a man, or an organization or denomination. We are a work of the Holy Spirit through ordinary people.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28194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now move from being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an </a:t>
            </a:r>
            <a:r>
              <a:rPr lang="en-US" sz="3600" dirty="0" smtClean="0">
                <a:solidFill>
                  <a:srgbClr val="FFC000"/>
                </a:solidFill>
              </a:rPr>
              <a:t>EQUIPPING</a:t>
            </a:r>
            <a:r>
              <a:rPr lang="en-US" sz="3600" dirty="0" smtClean="0">
                <a:solidFill>
                  <a:schemeClr val="bg1"/>
                </a:solidFill>
              </a:rPr>
              <a:t> church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being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 smtClean="0">
                <a:solidFill>
                  <a:srgbClr val="FFFF00"/>
                </a:solidFill>
              </a:rPr>
              <a:t>PIONEERING</a:t>
            </a:r>
            <a:r>
              <a:rPr lang="en-US" sz="3600" dirty="0" smtClean="0">
                <a:solidFill>
                  <a:schemeClr val="bg1"/>
                </a:solidFill>
              </a:rPr>
              <a:t> church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28194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EQUIP to </a:t>
            </a:r>
            <a:r>
              <a:rPr lang="en-US" sz="3600" dirty="0" smtClean="0">
                <a:solidFill>
                  <a:schemeClr val="bg1"/>
                </a:solidFill>
              </a:rPr>
              <a:t>PIONEER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5334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</a:t>
            </a:r>
            <a:r>
              <a:rPr lang="en-US" sz="3600" dirty="0" smtClean="0">
                <a:solidFill>
                  <a:srgbClr val="FFFF00"/>
                </a:solidFill>
              </a:rPr>
              <a:t>does it mean to </a:t>
            </a:r>
            <a:r>
              <a:rPr lang="en-US" sz="3600" dirty="0" smtClean="0">
                <a:solidFill>
                  <a:srgbClr val="FFFF00"/>
                </a:solidFill>
              </a:rPr>
              <a:t>PIONEER?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</a:rPr>
              <a:t>to do things that have not been done </a:t>
            </a:r>
            <a:r>
              <a:rPr lang="en-US" sz="3600" dirty="0" smtClean="0">
                <a:solidFill>
                  <a:schemeClr val="bg1"/>
                </a:solidFill>
              </a:rPr>
              <a:t>before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go where no one has gone </a:t>
            </a:r>
            <a:r>
              <a:rPr lang="en-US" sz="3600" dirty="0" smtClean="0">
                <a:solidFill>
                  <a:schemeClr val="bg1"/>
                </a:solidFill>
              </a:rPr>
              <a:t>before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step into unchartered territory and break new </a:t>
            </a:r>
            <a:r>
              <a:rPr lang="en-US" sz="3600" dirty="0" smtClean="0">
                <a:solidFill>
                  <a:schemeClr val="bg1"/>
                </a:solidFill>
              </a:rPr>
              <a:t>ground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do things that are new, innovative and </a:t>
            </a:r>
            <a:r>
              <a:rPr lang="en-US" sz="3600" dirty="0" smtClean="0">
                <a:solidFill>
                  <a:schemeClr val="bg1"/>
                </a:solidFill>
              </a:rPr>
              <a:t>creative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break past barriers and limitations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“Pioneers have the ability to </a:t>
            </a:r>
            <a:r>
              <a:rPr lang="en-US" sz="3600" i="1" dirty="0" smtClean="0">
                <a:solidFill>
                  <a:srgbClr val="FFFF00"/>
                </a:solidFill>
              </a:rPr>
              <a:t>advance ahead </a:t>
            </a:r>
            <a:r>
              <a:rPr lang="en-US" sz="3600" i="1" dirty="0" smtClean="0">
                <a:solidFill>
                  <a:schemeClr val="bg1"/>
                </a:solidFill>
              </a:rPr>
              <a:t>of the others to </a:t>
            </a:r>
            <a:r>
              <a:rPr lang="en-US" sz="3600" i="1" dirty="0" smtClean="0">
                <a:solidFill>
                  <a:srgbClr val="FFFF00"/>
                </a:solidFill>
              </a:rPr>
              <a:t>instill greater confidence </a:t>
            </a:r>
            <a:r>
              <a:rPr lang="en-US" sz="3600" i="1" dirty="0" smtClean="0">
                <a:solidFill>
                  <a:schemeClr val="bg1"/>
                </a:solidFill>
              </a:rPr>
              <a:t>into the heart of the rest of the Body of Christ who are following behind. Their forward advancement </a:t>
            </a:r>
            <a:r>
              <a:rPr lang="en-US" sz="3600" i="1" dirty="0" smtClean="0">
                <a:solidFill>
                  <a:srgbClr val="FFFF00"/>
                </a:solidFill>
              </a:rPr>
              <a:t>opens up new doors </a:t>
            </a:r>
            <a:r>
              <a:rPr lang="en-US" sz="3600" i="1" dirty="0" smtClean="0">
                <a:solidFill>
                  <a:schemeClr val="bg1"/>
                </a:solidFill>
              </a:rPr>
              <a:t>for effective service for the Church. Their ministry provides </a:t>
            </a:r>
            <a:r>
              <a:rPr lang="en-US" sz="3600" i="1" dirty="0" smtClean="0">
                <a:solidFill>
                  <a:srgbClr val="FFFF00"/>
                </a:solidFill>
              </a:rPr>
              <a:t>a cutting edge to influence and impact society</a:t>
            </a:r>
            <a:r>
              <a:rPr lang="en-US" sz="3600" i="1" dirty="0" smtClean="0">
                <a:solidFill>
                  <a:schemeClr val="bg1"/>
                </a:solidFill>
              </a:rPr>
              <a:t>” 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(</a:t>
            </a:r>
            <a:r>
              <a:rPr lang="en-US" sz="3600" i="1" dirty="0" smtClean="0">
                <a:solidFill>
                  <a:schemeClr val="bg1"/>
                </a:solidFill>
              </a:rPr>
              <a:t>Dr. Jonathan David)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2-28-Stewarding Revival Part 6-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Every visitation of God should become a habitation of God and become a move of God released through the church into the community and world.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story of the 1904 Welsh </a:t>
            </a:r>
            <a:r>
              <a:rPr lang="en-US" sz="3600" dirty="0" smtClean="0">
                <a:solidFill>
                  <a:schemeClr val="bg1"/>
                </a:solidFill>
              </a:rPr>
              <a:t>Revival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nd Evan Roberts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200px-Evan_John_Robe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257" y="1752600"/>
            <a:ext cx="2018743" cy="283633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1351" b="10635"/>
          <a:stretch>
            <a:fillRect/>
          </a:stretch>
        </p:blipFill>
        <p:spPr bwMode="auto">
          <a:xfrm>
            <a:off x="0" y="3476625"/>
            <a:ext cx="701500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425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2016  15 Years of Journeying Together with God</vt:lpstr>
      <vt:lpstr>APC is not the work of a man, or an organization or denomination. We are a work of the Holy Spirit through ordinary people.  </vt:lpstr>
      <vt:lpstr>We now move from being  an EQUIPPING church  to being  a PIONEERING church </vt:lpstr>
      <vt:lpstr>We EQUIP to PIONEER</vt:lpstr>
      <vt:lpstr>What does it mean to PIONEER?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47</cp:revision>
  <dcterms:created xsi:type="dcterms:W3CDTF">2006-08-16T00:00:00Z</dcterms:created>
  <dcterms:modified xsi:type="dcterms:W3CDTF">2016-02-27T15:57:42Z</dcterms:modified>
</cp:coreProperties>
</file>