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2017-02-26-Manifesting-His-Glory-Ppt-Head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751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17-02-26-Manifesting-His-Glory-Ppt-Cov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57250"/>
            <a:ext cx="9144000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26072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Genesis 1:1-3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In the beginning God created the heavens and the earth.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The earth was without form, and void; and darkness was on the face of the deep. And the Spirit of God was hovering over the face of the waters.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Then God said, "Let there be light"; and there was light.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By Releasing the Word of the Lord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26127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</a:t>
            </a:r>
            <a:r>
              <a:rPr lang="en-US" sz="3200" i="1" dirty="0" smtClean="0">
                <a:solidFill>
                  <a:schemeClr val="bg1"/>
                </a:solidFill>
              </a:rPr>
              <a:t>29:3-4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</a:t>
            </a:r>
            <a:r>
              <a:rPr lang="en-US" sz="3200" i="1" dirty="0" smtClean="0">
                <a:solidFill>
                  <a:srgbClr val="FFFF00"/>
                </a:solidFill>
              </a:rPr>
              <a:t>The voice of the LORD </a:t>
            </a:r>
            <a:r>
              <a:rPr lang="en-US" sz="3200" i="1" dirty="0" smtClean="0">
                <a:solidFill>
                  <a:schemeClr val="bg1"/>
                </a:solidFill>
              </a:rPr>
              <a:t>is over the waters; </a:t>
            </a:r>
            <a:r>
              <a:rPr lang="en-US" sz="3200" i="1" dirty="0" smtClean="0">
                <a:solidFill>
                  <a:srgbClr val="FFFF00"/>
                </a:solidFill>
              </a:rPr>
              <a:t>The God of glory thunders; </a:t>
            </a:r>
            <a:r>
              <a:rPr lang="en-US" sz="3200" i="1" dirty="0" smtClean="0">
                <a:solidFill>
                  <a:schemeClr val="bg1"/>
                </a:solidFill>
              </a:rPr>
              <a:t>The LORD is over many waters.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The voice of the LORD is powerful; The voice of the LORD is full of majesty.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By Releasing the Word of the Lord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26127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voice of the Lord is a carrier,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an </a:t>
            </a:r>
            <a:r>
              <a:rPr lang="en-US" sz="3600" dirty="0" smtClean="0">
                <a:solidFill>
                  <a:schemeClr val="bg1"/>
                </a:solidFill>
              </a:rPr>
              <a:t>expression of His glory.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His </a:t>
            </a:r>
            <a:r>
              <a:rPr lang="en-US" sz="3600" dirty="0" smtClean="0">
                <a:solidFill>
                  <a:schemeClr val="bg1"/>
                </a:solidFill>
              </a:rPr>
              <a:t>voice brings demonstrations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of </a:t>
            </a:r>
            <a:r>
              <a:rPr lang="en-US" sz="3600" dirty="0" smtClean="0">
                <a:solidFill>
                  <a:schemeClr val="bg1"/>
                </a:solidFill>
              </a:rPr>
              <a:t>His glory.</a:t>
            </a:r>
            <a:endParaRPr lang="en-US" sz="36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By Releasing the Word of the Lord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26127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God uses us to release His power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through </a:t>
            </a:r>
            <a:r>
              <a:rPr lang="en-US" sz="3600" dirty="0" smtClean="0">
                <a:solidFill>
                  <a:schemeClr val="bg1"/>
                </a:solidFill>
              </a:rPr>
              <a:t>us to manifest His glory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By Releasing The Power of God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6700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Habakkuk </a:t>
            </a:r>
            <a:r>
              <a:rPr lang="en-US" sz="3200" i="1" dirty="0" smtClean="0">
                <a:solidFill>
                  <a:schemeClr val="bg1"/>
                </a:solidFill>
              </a:rPr>
              <a:t>3:3-4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3 God came from </a:t>
            </a:r>
            <a:r>
              <a:rPr lang="en-US" sz="3200" i="1" dirty="0" err="1" smtClean="0">
                <a:solidFill>
                  <a:schemeClr val="bg1"/>
                </a:solidFill>
              </a:rPr>
              <a:t>Teman</a:t>
            </a:r>
            <a:r>
              <a:rPr lang="en-US" sz="3200" i="1" dirty="0" smtClean="0">
                <a:solidFill>
                  <a:schemeClr val="bg1"/>
                </a:solidFill>
              </a:rPr>
              <a:t>, The Holy One from Mount </a:t>
            </a:r>
            <a:r>
              <a:rPr lang="en-US" sz="3200" i="1" dirty="0" err="1" smtClean="0">
                <a:solidFill>
                  <a:schemeClr val="bg1"/>
                </a:solidFill>
              </a:rPr>
              <a:t>Paran</a:t>
            </a:r>
            <a:r>
              <a:rPr lang="en-US" sz="3200" i="1" dirty="0" smtClean="0">
                <a:solidFill>
                  <a:schemeClr val="bg1"/>
                </a:solidFill>
              </a:rPr>
              <a:t>. Selah. His glory covered the heavens, And the earth was full of His praise.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4 His brightness was like the light; He had rays flashing from His hand, And there His power was hidden.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By Releasing The Power of God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276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"</a:t>
            </a:r>
            <a:r>
              <a:rPr lang="en-US" sz="3600" dirty="0" err="1" smtClean="0">
                <a:solidFill>
                  <a:schemeClr val="bg1"/>
                </a:solidFill>
              </a:rPr>
              <a:t>Lightnings</a:t>
            </a:r>
            <a:r>
              <a:rPr lang="en-US" sz="3600" dirty="0" smtClean="0">
                <a:solidFill>
                  <a:schemeClr val="bg1"/>
                </a:solidFill>
              </a:rPr>
              <a:t>" of God,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The </a:t>
            </a:r>
            <a:r>
              <a:rPr lang="en-US" sz="3600" dirty="0" smtClean="0">
                <a:solidFill>
                  <a:schemeClr val="bg1"/>
                </a:solidFill>
              </a:rPr>
              <a:t>fire of God and the River of </a:t>
            </a:r>
            <a:r>
              <a:rPr lang="en-US" sz="3600" dirty="0" smtClean="0">
                <a:solidFill>
                  <a:schemeClr val="bg1"/>
                </a:solidFill>
              </a:rPr>
              <a:t>God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By Releasing The Power of God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24:7-10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7 Lift up your heads, O you gates! And be lifted up, you everlasting doors! And the King of glory shall come in.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8  Who is this King of glory? The LORD strong and mighty, The LORD mighty in battle.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Praise And Worship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24:7-10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9  </a:t>
            </a:r>
            <a:r>
              <a:rPr lang="en-US" sz="3200" i="1" dirty="0" smtClean="0">
                <a:solidFill>
                  <a:schemeClr val="bg1"/>
                </a:solidFill>
              </a:rPr>
              <a:t>Lift up your heads, O you gates! Lift up, you everlasting doors! And the King of glory shall come in.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10  Who is this King of glory? The LORD of hosts, He is the King of glory. Selah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Praise And Worship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68:17-18,24-25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The chariots of God are twenty thousand, Even thousands of thousands; The Lord is among them as in Sinai, in the Holy Place.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18 You have ascended on high, You have led captivity captive; You have received gifts among men, Even from the rebellious, That the LORD God might dwell there. 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Praise And Worship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68:17-18,24-25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24 </a:t>
            </a:r>
            <a:r>
              <a:rPr lang="en-US" sz="3200" i="1" dirty="0" smtClean="0">
                <a:solidFill>
                  <a:schemeClr val="bg1"/>
                </a:solidFill>
              </a:rPr>
              <a:t>They have seen Your procession, O God, The procession of my God, my King, into the sanctuary.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25 The singers went before, the players on instruments followed after; Among them were the maidens playing </a:t>
            </a:r>
            <a:r>
              <a:rPr lang="en-US" sz="3200" i="1" dirty="0" err="1" smtClean="0">
                <a:solidFill>
                  <a:schemeClr val="bg1"/>
                </a:solidFill>
              </a:rPr>
              <a:t>timbrels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Praise And Worship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Manifesting His Glory through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Life and Ministry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Ezekiel 10:4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Then the glory of the LORD went up from the cherub, and paused over the threshold of the temple; and the house was filled with the cloud, and the court was full of the brightness of the LORD's glory.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The Release of Angels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Ezekiel </a:t>
            </a:r>
            <a:r>
              <a:rPr lang="en-US" sz="3200" i="1" dirty="0" smtClean="0">
                <a:solidFill>
                  <a:schemeClr val="bg1"/>
                </a:solidFill>
              </a:rPr>
              <a:t>10:18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Then the glory of the LORD departed from the threshold of the temple and stood over the cherubim. </a:t>
            </a:r>
          </a:p>
          <a:p>
            <a:endParaRPr lang="en-US" sz="3200" i="1" dirty="0" smtClean="0">
              <a:solidFill>
                <a:schemeClr val="bg1"/>
              </a:solidFill>
            </a:endParaRPr>
          </a:p>
          <a:p>
            <a:r>
              <a:rPr lang="en-US" sz="3200" i="1" dirty="0" smtClean="0">
                <a:solidFill>
                  <a:schemeClr val="bg1"/>
                </a:solidFill>
              </a:rPr>
              <a:t>Luke 2:9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behold, an angel of the Lord stood before them, and the glory of the Lord shone around them, and they were greatly afraid.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The Release of Angels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1460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11:40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Jesus said to her, "Did I not say to you that if you would believe you would see the glory of God?"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Faith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87927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</a:rPr>
              <a:t>When God's glory is manifested we can expect to see: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#1, Unusual signs, wonders, miracles, including creative miracles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#2, Great harvest of souls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#3, Unusual wisdom, revelation, creativity,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#4, Increased angelic activity and manifestations</a:t>
            </a:r>
          </a:p>
          <a:p>
            <a:r>
              <a:rPr lang="en-US" sz="3200" dirty="0" smtClean="0">
                <a:solidFill>
                  <a:schemeClr val="bg1"/>
                </a:solidFill>
              </a:rPr>
              <a:t>#5, Increased supernatural experiences and encounters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764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1:14 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And the Word became flesh and dwelt among us, and </a:t>
            </a:r>
            <a:r>
              <a:rPr lang="en-US" sz="3200" i="1" dirty="0" smtClean="0">
                <a:solidFill>
                  <a:srgbClr val="FFFF00"/>
                </a:solidFill>
              </a:rPr>
              <a:t>we beheld His glory</a:t>
            </a:r>
            <a:r>
              <a:rPr lang="en-US" sz="3200" i="1" dirty="0" smtClean="0">
                <a:solidFill>
                  <a:schemeClr val="bg1"/>
                </a:solidFill>
              </a:rPr>
              <a:t>, the glory as of the only begotten of the Father, full of </a:t>
            </a:r>
            <a:r>
              <a:rPr lang="en-US" sz="3200" i="1" dirty="0" smtClean="0">
                <a:solidFill>
                  <a:srgbClr val="FFFF00"/>
                </a:solidFill>
              </a:rPr>
              <a:t>grace and truth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1:16-17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And of His fullness we have all received, and grace for grace.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For the law was given through Moses, but grace and truth came through Jesus Christ.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Dispensing Grace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084255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Psalm 90:16-17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16 Let Your work appear to Your servants, And </a:t>
            </a:r>
            <a:r>
              <a:rPr lang="en-US" sz="3200" i="1" dirty="0" smtClean="0">
                <a:solidFill>
                  <a:srgbClr val="FFFF00"/>
                </a:solidFill>
              </a:rPr>
              <a:t>Your glory</a:t>
            </a:r>
            <a:r>
              <a:rPr lang="en-US" sz="3200" i="1" dirty="0" smtClean="0">
                <a:solidFill>
                  <a:schemeClr val="bg1"/>
                </a:solidFill>
              </a:rPr>
              <a:t> to their children.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17 And </a:t>
            </a:r>
            <a:r>
              <a:rPr lang="en-US" sz="3200" i="1" dirty="0" smtClean="0">
                <a:solidFill>
                  <a:srgbClr val="FFFF00"/>
                </a:solidFill>
              </a:rPr>
              <a:t>let the beauty of the LORD our God be upon us</a:t>
            </a:r>
            <a:r>
              <a:rPr lang="en-US" sz="3200" i="1" dirty="0" smtClean="0">
                <a:solidFill>
                  <a:schemeClr val="bg1"/>
                </a:solidFill>
              </a:rPr>
              <a:t>, And establish the work of our hands for us; Yes, establish the work of our hands.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764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Displaying Grace - The Beauty And Excellency of the Lord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Isaiah 35:1-2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1 The </a:t>
            </a:r>
            <a:r>
              <a:rPr lang="en-US" sz="3200" i="1" dirty="0" smtClean="0">
                <a:solidFill>
                  <a:srgbClr val="FFFF00"/>
                </a:solidFill>
              </a:rPr>
              <a:t>wilderness</a:t>
            </a:r>
            <a:r>
              <a:rPr lang="en-US" sz="3200" i="1" dirty="0" smtClean="0">
                <a:solidFill>
                  <a:schemeClr val="bg1"/>
                </a:solidFill>
              </a:rPr>
              <a:t> and the </a:t>
            </a:r>
            <a:r>
              <a:rPr lang="en-US" sz="3200" i="1" dirty="0" smtClean="0">
                <a:solidFill>
                  <a:srgbClr val="FFFF00"/>
                </a:solidFill>
              </a:rPr>
              <a:t>wasteland</a:t>
            </a:r>
            <a:r>
              <a:rPr lang="en-US" sz="3200" i="1" dirty="0" smtClean="0">
                <a:solidFill>
                  <a:schemeClr val="bg1"/>
                </a:solidFill>
              </a:rPr>
              <a:t> shall be glad for them, And the </a:t>
            </a:r>
            <a:r>
              <a:rPr lang="en-US" sz="3200" i="1" dirty="0" smtClean="0">
                <a:solidFill>
                  <a:srgbClr val="FFFF00"/>
                </a:solidFill>
              </a:rPr>
              <a:t>desert</a:t>
            </a:r>
            <a:r>
              <a:rPr lang="en-US" sz="3200" i="1" dirty="0" smtClean="0">
                <a:solidFill>
                  <a:schemeClr val="bg1"/>
                </a:solidFill>
              </a:rPr>
              <a:t> shall rejoice and blossom as the rose; 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2 It shall </a:t>
            </a:r>
            <a:r>
              <a:rPr lang="en-US" sz="3200" i="1" dirty="0" smtClean="0">
                <a:solidFill>
                  <a:srgbClr val="FFFF00"/>
                </a:solidFill>
              </a:rPr>
              <a:t>blossom abundantly and rejoice</a:t>
            </a:r>
            <a:r>
              <a:rPr lang="en-US" sz="3200" i="1" dirty="0" smtClean="0">
                <a:solidFill>
                  <a:schemeClr val="bg1"/>
                </a:solidFill>
              </a:rPr>
              <a:t>, Even with joy and singing. The glory of Lebanon shall be given to it, The excellence of Carmel and Sharon. </a:t>
            </a:r>
            <a:r>
              <a:rPr lang="en-US" sz="3200" i="1" dirty="0" smtClean="0">
                <a:solidFill>
                  <a:srgbClr val="FFFF00"/>
                </a:solidFill>
              </a:rPr>
              <a:t>They shall see the glory of the LORD, The </a:t>
            </a:r>
            <a:r>
              <a:rPr lang="en-US" sz="3200" i="1" dirty="0" err="1" smtClean="0">
                <a:solidFill>
                  <a:srgbClr val="FFFF00"/>
                </a:solidFill>
              </a:rPr>
              <a:t>excellency</a:t>
            </a:r>
            <a:r>
              <a:rPr lang="en-US" sz="3200" i="1" dirty="0" smtClean="0">
                <a:solidFill>
                  <a:srgbClr val="FFFF00"/>
                </a:solidFill>
              </a:rPr>
              <a:t> of our God</a:t>
            </a:r>
            <a:r>
              <a:rPr lang="en-US" sz="3200" i="1" dirty="0" smtClean="0">
                <a:solidFill>
                  <a:schemeClr val="bg1"/>
                </a:solidFill>
              </a:rPr>
              <a:t>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Displaying Grace - The Beauty And Excellency of the Lord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420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When we walk in righteousness,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goodness </a:t>
            </a:r>
            <a:r>
              <a:rPr lang="en-US" sz="3600" dirty="0" smtClean="0">
                <a:solidFill>
                  <a:schemeClr val="bg1"/>
                </a:solidFill>
              </a:rPr>
              <a:t>and truth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we </a:t>
            </a:r>
            <a:r>
              <a:rPr lang="en-US" sz="3600" dirty="0" smtClean="0">
                <a:solidFill>
                  <a:schemeClr val="bg1"/>
                </a:solidFill>
              </a:rPr>
              <a:t>are displaying the glory of God </a:t>
            </a:r>
            <a:endParaRPr lang="en-US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on </a:t>
            </a:r>
            <a:r>
              <a:rPr lang="en-US" sz="3600" dirty="0" smtClean="0">
                <a:solidFill>
                  <a:schemeClr val="bg1"/>
                </a:solidFill>
              </a:rPr>
              <a:t>the earth.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Displaying His Glory By Being A Bearer of Truth And Righteousness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420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solidFill>
                  <a:schemeClr val="bg1"/>
                </a:solidFill>
              </a:rPr>
              <a:t>John 2:11</a:t>
            </a:r>
          </a:p>
          <a:p>
            <a:r>
              <a:rPr lang="en-US" sz="3200" i="1" dirty="0" smtClean="0">
                <a:solidFill>
                  <a:schemeClr val="bg1"/>
                </a:solidFill>
              </a:rPr>
              <a:t>This beginning of signs Jesus did in Cana of Galilee, and manifested His glory; and His disciples believed in Him.</a:t>
            </a:r>
            <a:endParaRPr lang="en-US" sz="3200" i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signs and wonders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124200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What are some ways by which we can cause a manifestation of God's glory through signs and wonders?</a:t>
            </a:r>
            <a:endParaRPr lang="en-US" sz="36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716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C000"/>
                </a:solidFill>
              </a:rPr>
              <a:t>Manifesting His glory through signs and wonders</a:t>
            </a:r>
            <a:endParaRPr lang="en-US" sz="3600" dirty="0" smtClean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1021</Words>
  <Application>Microsoft Office PowerPoint</Application>
  <PresentationFormat>On-screen Show (4:3)</PresentationFormat>
  <Paragraphs>84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Ashish Raichur</dc:creator>
  <cp:lastModifiedBy>Ashish Raichur</cp:lastModifiedBy>
  <cp:revision>31</cp:revision>
  <dcterms:created xsi:type="dcterms:W3CDTF">2006-08-16T00:00:00Z</dcterms:created>
  <dcterms:modified xsi:type="dcterms:W3CDTF">2017-02-25T23:19:31Z</dcterms:modified>
</cp:coreProperties>
</file>