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017-3-5-The-Anointing,-the-Presence-and-the-Glory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17-3-5-The-Anointing,-the-Presence-and-the-Glory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2 Corinthians 3:8 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how </a:t>
            </a:r>
            <a:r>
              <a:rPr lang="en-US" sz="3200" i="1" dirty="0" smtClean="0">
                <a:solidFill>
                  <a:schemeClr val="bg1"/>
                </a:solidFill>
              </a:rPr>
              <a:t>will the ministry of the Spirit not be more glorious?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 The Holy Spirit : The Spirit of Glory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2 Corinthians 3:18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But we all, with unveiled face, beholding as in a mirror the glory of the Lord, are being transformed into the same image from glory to glory, just as by the Spirit of the Lord.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 The Holy Spirit : The Spirit of Glory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anointing is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empowering of the Holy Spirit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upon </a:t>
            </a:r>
            <a:r>
              <a:rPr lang="en-US" sz="3600" dirty="0" smtClean="0">
                <a:solidFill>
                  <a:srgbClr val="FFFF00"/>
                </a:solidFill>
              </a:rPr>
              <a:t>an individual </a:t>
            </a:r>
            <a:r>
              <a:rPr lang="en-US" sz="3600" dirty="0" smtClean="0">
                <a:solidFill>
                  <a:schemeClr val="bg1"/>
                </a:solidFill>
              </a:rPr>
              <a:t>for service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- </a:t>
            </a:r>
            <a:r>
              <a:rPr lang="en-US" sz="3600" dirty="0" smtClean="0">
                <a:solidFill>
                  <a:schemeClr val="bg1"/>
                </a:solidFill>
              </a:rPr>
              <a:t>to empower the person to do what God wants her/him to do.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Different </a:t>
            </a:r>
            <a:r>
              <a:rPr lang="en-US" sz="3600" dirty="0" err="1" smtClean="0">
                <a:solidFill>
                  <a:srgbClr val="FFC000"/>
                </a:solidFill>
              </a:rPr>
              <a:t>Anointings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There are different </a:t>
            </a:r>
            <a:r>
              <a:rPr lang="en-US" sz="3600" dirty="0" smtClean="0">
                <a:solidFill>
                  <a:srgbClr val="FFFF00"/>
                </a:solidFill>
              </a:rPr>
              <a:t>kinds</a:t>
            </a:r>
            <a:r>
              <a:rPr lang="en-US" sz="3600" dirty="0" smtClean="0">
                <a:solidFill>
                  <a:schemeClr val="bg1"/>
                </a:solidFill>
              </a:rPr>
              <a:t> of </a:t>
            </a:r>
            <a:r>
              <a:rPr lang="en-US" sz="3600" dirty="0" err="1" smtClean="0">
                <a:solidFill>
                  <a:schemeClr val="bg1"/>
                </a:solidFill>
              </a:rPr>
              <a:t>anointings</a:t>
            </a:r>
            <a:r>
              <a:rPr lang="en-US" sz="3600" dirty="0" smtClean="0">
                <a:solidFill>
                  <a:schemeClr val="bg1"/>
                </a:solidFill>
              </a:rPr>
              <a:t>, that is, the same Holy Spirit will empower individuals in different ways.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There are different </a:t>
            </a:r>
            <a:r>
              <a:rPr lang="en-US" sz="3600" dirty="0" smtClean="0">
                <a:solidFill>
                  <a:srgbClr val="FFFF00"/>
                </a:solidFill>
              </a:rPr>
              <a:t>measures</a:t>
            </a:r>
            <a:r>
              <a:rPr lang="en-US" sz="3600" dirty="0" smtClean="0">
                <a:solidFill>
                  <a:schemeClr val="bg1"/>
                </a:solidFill>
              </a:rPr>
              <a:t> of the anointing.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Different </a:t>
            </a:r>
            <a:r>
              <a:rPr lang="en-US" sz="3600" dirty="0" err="1" smtClean="0">
                <a:solidFill>
                  <a:srgbClr val="FFC000"/>
                </a:solidFill>
              </a:rPr>
              <a:t>Anointings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43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Recognizing The Anointing, His Presence And Glory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#1, Intense Hunger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Psalm 63:1-2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O God, You are my God; Early will I seek You; My soul thirsts for You; My flesh longs for You In a dry and thirsty land Where there is no water. So I have looked for You in the sanctuary, To see Your power and Your glory.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Welcoming (Ushering In) God’s Presence Corporately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00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#2, Praise and </a:t>
            </a:r>
            <a:r>
              <a:rPr lang="en-US" sz="3600" dirty="0" smtClean="0">
                <a:solidFill>
                  <a:schemeClr val="bg1"/>
                </a:solidFill>
              </a:rPr>
              <a:t>Worship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Welcoming (Ushering In) God’s Presence Corporately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00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#3, Being Still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Welcoming (Ushering In) God’s Presence Corporately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00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#4, Faith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Welcoming (Ushering In) God’s Presence Corporately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48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Lets Get Hungry for New Realms of Glory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Each </a:t>
            </a:r>
            <a:r>
              <a:rPr lang="en-US" sz="3600" dirty="0" smtClean="0">
                <a:solidFill>
                  <a:schemeClr val="bg1"/>
                </a:solidFill>
              </a:rPr>
              <a:t>Person </a:t>
            </a:r>
            <a:r>
              <a:rPr lang="en-US" sz="3600" dirty="0" smtClean="0">
                <a:solidFill>
                  <a:schemeClr val="bg1"/>
                </a:solidFill>
              </a:rPr>
              <a:t>of the Godhead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fully </a:t>
            </a:r>
            <a:r>
              <a:rPr lang="en-US" sz="3600" dirty="0" smtClean="0">
                <a:solidFill>
                  <a:schemeClr val="bg1"/>
                </a:solidFill>
              </a:rPr>
              <a:t>expresses the </a:t>
            </a:r>
            <a:r>
              <a:rPr lang="en-US" sz="3600" dirty="0" err="1" smtClean="0">
                <a:solidFill>
                  <a:schemeClr val="bg1"/>
                </a:solidFill>
              </a:rPr>
              <a:t>GodHead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1 Peter 4:14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If you are reproached for the name of Christ, blessed are you, for </a:t>
            </a:r>
            <a:r>
              <a:rPr lang="en-US" sz="3200" i="1" dirty="0" smtClean="0">
                <a:solidFill>
                  <a:srgbClr val="FFFF00"/>
                </a:solidFill>
              </a:rPr>
              <a:t>the Spirit of glory </a:t>
            </a:r>
            <a:r>
              <a:rPr lang="en-US" sz="3200" i="1" dirty="0" smtClean="0">
                <a:solidFill>
                  <a:srgbClr val="FFFF00"/>
                </a:solidFill>
              </a:rPr>
              <a:t>and </a:t>
            </a:r>
            <a:r>
              <a:rPr lang="en-US" sz="3200" i="1" dirty="0" smtClean="0">
                <a:solidFill>
                  <a:srgbClr val="FFFF00"/>
                </a:solidFill>
              </a:rPr>
              <a:t>of God </a:t>
            </a:r>
            <a:r>
              <a:rPr lang="en-US" sz="3200" i="1" dirty="0" smtClean="0">
                <a:solidFill>
                  <a:schemeClr val="bg1"/>
                </a:solidFill>
              </a:rPr>
              <a:t>rests upon you. On their part He is blasphemed, but on your part He is glorified.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 The Holy Spirit : The Spirit of Glory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Jesus was raised from the dead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by </a:t>
            </a:r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rgbClr val="FFFF00"/>
                </a:solidFill>
              </a:rPr>
              <a:t>glory </a:t>
            </a:r>
            <a:r>
              <a:rPr lang="en-US" sz="3600" dirty="0" smtClean="0">
                <a:solidFill>
                  <a:srgbClr val="FFFF00"/>
                </a:solidFill>
              </a:rPr>
              <a:t>of </a:t>
            </a:r>
            <a:r>
              <a:rPr lang="en-US" sz="3600" dirty="0" smtClean="0">
                <a:solidFill>
                  <a:srgbClr val="FFFF00"/>
                </a:solidFill>
              </a:rPr>
              <a:t>the Father </a:t>
            </a:r>
            <a:r>
              <a:rPr lang="en-US" sz="3600" dirty="0" smtClean="0">
                <a:solidFill>
                  <a:schemeClr val="bg1"/>
                </a:solidFill>
              </a:rPr>
              <a:t>(Romans 6:4),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by </a:t>
            </a:r>
            <a:r>
              <a:rPr lang="en-US" sz="3600" dirty="0" smtClean="0">
                <a:solidFill>
                  <a:schemeClr val="bg1"/>
                </a:solidFill>
              </a:rPr>
              <a:t>the Spirit of God (Romans 8:11).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 The Holy Spirit : The Spirit of Glory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Holy Spirit releases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 </a:t>
            </a:r>
            <a:r>
              <a:rPr lang="en-US" sz="3600" dirty="0" smtClean="0">
                <a:solidFill>
                  <a:schemeClr val="bg1"/>
                </a:solidFill>
              </a:rPr>
              <a:t>tangible manifestation of the glory of God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 The Holy Spirit : The Spirit of Glory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Holy Spirit is Spirit of the Lord, Spirit of Might, Spirit of Glory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 The Holy Spirit : The Spirit of Glory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As </a:t>
            </a:r>
            <a:r>
              <a:rPr lang="en-US" sz="3600" dirty="0" smtClean="0">
                <a:solidFill>
                  <a:schemeClr val="bg1"/>
                </a:solidFill>
              </a:rPr>
              <a:t>the Spirit of the Lord (Isaiah 11:2), He is the presence of God.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i="1" dirty="0" smtClean="0">
                <a:solidFill>
                  <a:schemeClr val="bg1"/>
                </a:solidFill>
              </a:rPr>
              <a:t>"</a:t>
            </a:r>
            <a:r>
              <a:rPr lang="en-US" sz="3600" i="1" dirty="0" smtClean="0">
                <a:solidFill>
                  <a:schemeClr val="bg1"/>
                </a:solidFill>
              </a:rPr>
              <a:t>Where can I go from Your Spirit? Or where can I flee from Your presence?" (Psalm 139:7</a:t>
            </a:r>
            <a:r>
              <a:rPr lang="en-US" sz="3600" i="1" dirty="0" smtClean="0">
                <a:solidFill>
                  <a:schemeClr val="bg1"/>
                </a:solidFill>
              </a:rPr>
              <a:t>)</a:t>
            </a:r>
            <a:endParaRPr lang="en-US" sz="36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 The Holy Spirit : The Spirit of Glory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As </a:t>
            </a:r>
            <a:r>
              <a:rPr lang="en-US" sz="3600" dirty="0" smtClean="0">
                <a:solidFill>
                  <a:schemeClr val="bg1"/>
                </a:solidFill>
              </a:rPr>
              <a:t>the Spirit of Might (Isaiah 11:2), He is the Anointing and demonstrates the power of the Lord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 The Holy Spirit : The Spirit of Glory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As </a:t>
            </a:r>
            <a:r>
              <a:rPr lang="en-US" sz="3600" dirty="0" smtClean="0">
                <a:solidFill>
                  <a:schemeClr val="bg1"/>
                </a:solidFill>
              </a:rPr>
              <a:t>the Spirit of Glory (1 Peter 4:14), He causes a release of the glory of God.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72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 The Holy Spirit : The Spirit of Glory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512</Words>
  <Application>Microsoft Office PowerPoint</Application>
  <PresentationFormat>On-screen Show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31</cp:revision>
  <dcterms:created xsi:type="dcterms:W3CDTF">2006-08-16T00:00:00Z</dcterms:created>
  <dcterms:modified xsi:type="dcterms:W3CDTF">2017-03-04T08:27:43Z</dcterms:modified>
</cp:coreProperties>
</file>