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8" r:id="rId11"/>
    <p:sldId id="262" r:id="rId12"/>
    <p:sldId id="263" r:id="rId13"/>
    <p:sldId id="270" r:id="rId14"/>
    <p:sldId id="26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7-04-30  Godliness-With-contentment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7-04-30 Godliness-With-contentment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Godliness with contentment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smtClean="0">
                <a:solidFill>
                  <a:srgbClr val="FFC000"/>
                </a:solidFill>
              </a:rPr>
              <a:t>6-10)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love of money (greediness, desire to be rich) can give birth to all kinds of evil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The Life of a man of God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11-16)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It is so important for a minister of God,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and </a:t>
            </a:r>
            <a:r>
              <a:rPr lang="en-US" sz="3600" dirty="0" smtClean="0">
                <a:solidFill>
                  <a:schemeClr val="bg1"/>
                </a:solidFill>
              </a:rPr>
              <a:t>also all of us believers,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 </a:t>
            </a:r>
            <a:r>
              <a:rPr lang="en-US" sz="3600" dirty="0" smtClean="0">
                <a:solidFill>
                  <a:schemeClr val="bg1"/>
                </a:solidFill>
              </a:rPr>
              <a:t>guard ourselves from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'love of money' and such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Responsibilities of the Rich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17-19)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3368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do good, be generous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Responsibilities of the Rich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17-19)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Philippians 4:17-19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17  </a:t>
            </a:r>
            <a:r>
              <a:rPr lang="en-US" sz="3200" i="1" dirty="0" smtClean="0">
                <a:solidFill>
                  <a:schemeClr val="bg1"/>
                </a:solidFill>
              </a:rPr>
              <a:t>Not that I seek the gift, but I seek the </a:t>
            </a:r>
            <a:r>
              <a:rPr lang="en-US" sz="3200" i="1" dirty="0" smtClean="0">
                <a:solidFill>
                  <a:srgbClr val="FFC000"/>
                </a:solidFill>
              </a:rPr>
              <a:t>fruit that abounds to your account</a:t>
            </a:r>
            <a:r>
              <a:rPr lang="en-US" sz="3200" i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18  Indeed I have all and abound. I am full, having received from </a:t>
            </a:r>
            <a:r>
              <a:rPr lang="en-US" sz="3200" i="1" dirty="0" err="1" smtClean="0">
                <a:solidFill>
                  <a:schemeClr val="bg1"/>
                </a:solidFill>
              </a:rPr>
              <a:t>Epaphroditus</a:t>
            </a:r>
            <a:r>
              <a:rPr lang="en-US" sz="3200" i="1" dirty="0" smtClean="0">
                <a:solidFill>
                  <a:schemeClr val="bg1"/>
                </a:solidFill>
              </a:rPr>
              <a:t> the things sent from you, </a:t>
            </a:r>
            <a:r>
              <a:rPr lang="en-US" sz="3200" i="1" dirty="0" smtClean="0">
                <a:solidFill>
                  <a:srgbClr val="FFC000"/>
                </a:solidFill>
              </a:rPr>
              <a:t>a sweet-smelling aroma, an acceptable sacrifice, well pleasing to God</a:t>
            </a:r>
            <a:r>
              <a:rPr lang="en-US" sz="3200" i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19  And my </a:t>
            </a:r>
            <a:r>
              <a:rPr lang="en-US" sz="3200" i="1" dirty="0" smtClean="0">
                <a:solidFill>
                  <a:srgbClr val="FFC000"/>
                </a:solidFill>
              </a:rPr>
              <a:t>God shall supply all your need </a:t>
            </a:r>
            <a:r>
              <a:rPr lang="en-US" sz="3200" i="1" dirty="0" smtClean="0">
                <a:solidFill>
                  <a:schemeClr val="bg1"/>
                </a:solidFill>
              </a:rPr>
              <a:t>according to His riches in glory by Christ Jesus.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Guard What Has Been Entrusted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20-21)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"guard" (keep, preserve, watch over) what has been given to you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- </a:t>
            </a:r>
            <a:r>
              <a:rPr lang="en-US" sz="3600" dirty="0" smtClean="0">
                <a:solidFill>
                  <a:schemeClr val="bg1"/>
                </a:solidFill>
              </a:rPr>
              <a:t>the truth of the Gospel and the ministry given to him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KEY TAKE AWAY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</a:rPr>
              <a:t>Vs 6 </a:t>
            </a:r>
            <a:r>
              <a:rPr lang="en-US" sz="3200" i="1" dirty="0" smtClean="0">
                <a:solidFill>
                  <a:schemeClr val="bg1"/>
                </a:solidFill>
              </a:rPr>
              <a:t>Now godliness with contentment is great gain. 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This </a:t>
            </a:r>
            <a:r>
              <a:rPr lang="en-US" sz="3600" dirty="0" smtClean="0">
                <a:solidFill>
                  <a:schemeClr val="bg1"/>
                </a:solidFill>
              </a:rPr>
              <a:t>is an important key to living as believers.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38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 Timothy 6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Six sections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Workplace Relationships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1-2)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Words of Truth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3-5)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Godliness with contentment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6-10)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Life of a man of God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11-16)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Responsibilities of the Rich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17-19)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Guard What Has Been Entrusted (</a:t>
            </a:r>
            <a:r>
              <a:rPr lang="en-US" sz="3600" dirty="0" err="1" smtClean="0">
                <a:solidFill>
                  <a:schemeClr val="bg1"/>
                </a:solidFill>
              </a:rPr>
              <a:t>vs</a:t>
            </a:r>
            <a:r>
              <a:rPr lang="en-US" sz="3600" dirty="0" smtClean="0">
                <a:solidFill>
                  <a:schemeClr val="bg1"/>
                </a:solidFill>
              </a:rPr>
              <a:t> 20-21)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Workplace Relationships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1-2)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 we do and how we work is itself a testimony to the Lord and is an opportunity for us to glorify God in the workplace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Workplace Relationships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1-2)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Outsiders </a:t>
            </a:r>
            <a:r>
              <a:rPr lang="en-US" sz="3600" dirty="0" smtClean="0">
                <a:solidFill>
                  <a:schemeClr val="bg1"/>
                </a:solidFill>
              </a:rPr>
              <a:t>must not blame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 </a:t>
            </a:r>
            <a:r>
              <a:rPr lang="en-US" sz="3600" dirty="0" smtClean="0">
                <a:solidFill>
                  <a:schemeClr val="bg1"/>
                </a:solidFill>
              </a:rPr>
              <a:t>or the Church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for </a:t>
            </a:r>
            <a:r>
              <a:rPr lang="en-US" sz="3600" dirty="0" smtClean="0">
                <a:solidFill>
                  <a:schemeClr val="bg1"/>
                </a:solidFill>
              </a:rPr>
              <a:t>the wrong behavior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of </a:t>
            </a:r>
            <a:r>
              <a:rPr lang="en-US" sz="3600" dirty="0" smtClean="0">
                <a:solidFill>
                  <a:schemeClr val="bg1"/>
                </a:solidFill>
              </a:rPr>
              <a:t>Christians in the workplace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Words of Truth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3-5)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"wholesome words"  (truthful words or words of truth)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words of our Lord Jesus Christ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teaching that is aligned to godliness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Words of Truth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3-5)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You can be godly and have money.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You </a:t>
            </a:r>
            <a:r>
              <a:rPr lang="en-US" sz="3600" dirty="0" smtClean="0">
                <a:solidFill>
                  <a:schemeClr val="bg1"/>
                </a:solidFill>
              </a:rPr>
              <a:t>can be godly and make money.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But </a:t>
            </a:r>
            <a:r>
              <a:rPr lang="en-US" sz="3600" dirty="0" smtClean="0">
                <a:solidFill>
                  <a:schemeClr val="bg1"/>
                </a:solidFill>
              </a:rPr>
              <a:t>you must not use godliness - our walk of faith - as a means to make money for yourself.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Godliness with contentment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smtClean="0">
                <a:solidFill>
                  <a:srgbClr val="FFC000"/>
                </a:solidFill>
              </a:rPr>
              <a:t>6-10)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Contentment is simply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being </a:t>
            </a:r>
            <a:r>
              <a:rPr lang="en-US" sz="3600" dirty="0" smtClean="0">
                <a:solidFill>
                  <a:schemeClr val="bg1"/>
                </a:solidFill>
              </a:rPr>
              <a:t>satisfied with what we 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Godliness with contentment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smtClean="0">
                <a:solidFill>
                  <a:srgbClr val="FFC000"/>
                </a:solidFill>
              </a:rPr>
              <a:t>6-10)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Philippians 4:11-13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11 Not that I speak in regard to need, for I have learned in whatever state I am, to be content: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12 I know how to be abased, and I know how to abound. Everywhere and in all things I have learned both to be full and to be hungry, both to abound and to suffer need.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13 I can do all things through Christ who strengthens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512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24</cp:revision>
  <dcterms:created xsi:type="dcterms:W3CDTF">2006-08-16T00:00:00Z</dcterms:created>
  <dcterms:modified xsi:type="dcterms:W3CDTF">2017-04-29T11:09:55Z</dcterms:modified>
</cp:coreProperties>
</file>