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362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WORD OF THE LORD 2018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85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58:12 (NKJV)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Those from among you Shall </a:t>
            </a:r>
            <a:r>
              <a:rPr lang="en-US" sz="3200" i="1" dirty="0" smtClean="0">
                <a:solidFill>
                  <a:srgbClr val="FFFF00"/>
                </a:solidFill>
              </a:rPr>
              <a:t>build</a:t>
            </a:r>
            <a:r>
              <a:rPr lang="en-US" sz="3200" i="1" dirty="0" smtClean="0">
                <a:solidFill>
                  <a:schemeClr val="bg1"/>
                </a:solidFill>
              </a:rPr>
              <a:t> the old waste places; You shall </a:t>
            </a:r>
            <a:r>
              <a:rPr lang="en-US" sz="3200" i="1" dirty="0" smtClean="0">
                <a:solidFill>
                  <a:srgbClr val="FFFF00"/>
                </a:solidFill>
              </a:rPr>
              <a:t>raise up the foundations of many generations</a:t>
            </a:r>
            <a:r>
              <a:rPr lang="en-US" sz="3200" i="1" dirty="0" smtClean="0">
                <a:solidFill>
                  <a:schemeClr val="bg1"/>
                </a:solidFill>
              </a:rPr>
              <a:t>; And </a:t>
            </a:r>
            <a:r>
              <a:rPr lang="en-US" sz="3200" i="1" dirty="0" smtClean="0">
                <a:solidFill>
                  <a:srgbClr val="FFFF00"/>
                </a:solidFill>
              </a:rPr>
              <a:t>you shall be called </a:t>
            </a:r>
            <a:r>
              <a:rPr lang="en-US" sz="3200" i="1" dirty="0" smtClean="0">
                <a:solidFill>
                  <a:schemeClr val="bg1"/>
                </a:solidFill>
              </a:rPr>
              <a:t>the Repairer of the Breach, The Restorer of Streets to Dwell In.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Isaiah 58:12 (Good News Bible)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Your people will </a:t>
            </a:r>
            <a:r>
              <a:rPr lang="en-US" sz="3200" i="1" dirty="0" smtClean="0">
                <a:solidFill>
                  <a:srgbClr val="FFFF00"/>
                </a:solidFill>
              </a:rPr>
              <a:t>rebuild </a:t>
            </a:r>
            <a:r>
              <a:rPr lang="en-US" sz="3200" i="1" dirty="0" smtClean="0">
                <a:solidFill>
                  <a:schemeClr val="bg1"/>
                </a:solidFill>
              </a:rPr>
              <a:t>what has long been in ruins, </a:t>
            </a:r>
            <a:r>
              <a:rPr lang="en-US" sz="3200" i="1" dirty="0" smtClean="0">
                <a:solidFill>
                  <a:srgbClr val="FFFF00"/>
                </a:solidFill>
              </a:rPr>
              <a:t>building again on the old foundations</a:t>
            </a:r>
            <a:r>
              <a:rPr lang="en-US" sz="3200" i="1" dirty="0" smtClean="0">
                <a:solidFill>
                  <a:schemeClr val="bg1"/>
                </a:solidFill>
              </a:rPr>
              <a:t>. You will be known as the people who rebuilt the walls, who restored the ruined houses</a:t>
            </a:r>
            <a:r>
              <a:rPr lang="en-US" sz="3200" i="1" dirty="0" smtClean="0">
                <a:solidFill>
                  <a:schemeClr val="bg1"/>
                </a:solidFill>
              </a:rPr>
              <a:t>."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1-01-Build-Again-On-Old-Foundations-Ppt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344269"/>
            <a:ext cx="12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Isaiah 58:12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2018</a:t>
            </a:r>
            <a:endParaRPr lang="en-US" sz="1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58288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Instruction: </a:t>
            </a:r>
            <a:r>
              <a:rPr lang="en-US" sz="3600" dirty="0" smtClean="0">
                <a:solidFill>
                  <a:srgbClr val="FFFF00"/>
                </a:solidFill>
              </a:rPr>
              <a:t>Build </a:t>
            </a:r>
            <a:r>
              <a:rPr lang="en-US" sz="3600" dirty="0" smtClean="0">
                <a:solidFill>
                  <a:srgbClr val="FFFF00"/>
                </a:solidFill>
              </a:rPr>
              <a:t>Again on Old Foundations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Two-Fold </a:t>
            </a:r>
            <a:r>
              <a:rPr lang="en-US" sz="3600" dirty="0" smtClean="0">
                <a:solidFill>
                  <a:schemeClr val="bg1"/>
                </a:solidFill>
              </a:rPr>
              <a:t>Promise: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#1, You will see things raised up in their original state of glory and even </a:t>
            </a:r>
            <a:r>
              <a:rPr lang="en-US" sz="3600" dirty="0" smtClean="0">
                <a:solidFill>
                  <a:schemeClr val="bg1"/>
                </a:solidFill>
              </a:rPr>
              <a:t>better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#2, You will be known as a people who repair, rebuild, raise up and </a:t>
            </a:r>
            <a:r>
              <a:rPr lang="en-US" sz="3600" dirty="0" smtClean="0">
                <a:solidFill>
                  <a:schemeClr val="bg1"/>
                </a:solidFill>
              </a:rPr>
              <a:t>restore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WORD OF THE LORD 2018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1-01-Build-Again-On-Old-Foundations-Ppt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344269"/>
            <a:ext cx="12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Isaiah 58:12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2018</a:t>
            </a:r>
            <a:endParaRPr lang="en-US" sz="1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58288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#1, Follow God’s Word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Matthew 7:24-27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Do We Build Again On Old Foundations?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1-01-Build-Again-On-Old-Foundations-Ppt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344269"/>
            <a:ext cx="12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Isaiah 58:12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2018</a:t>
            </a:r>
            <a:endParaRPr lang="en-US" sz="1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58288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#2, Depend on the </a:t>
            </a:r>
            <a:r>
              <a:rPr lang="en-US" sz="3600" dirty="0" smtClean="0">
                <a:solidFill>
                  <a:schemeClr val="bg1"/>
                </a:solidFill>
              </a:rPr>
              <a:t>Anointing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One </a:t>
            </a:r>
            <a:r>
              <a:rPr lang="en-US" sz="3600" dirty="0" smtClean="0">
                <a:solidFill>
                  <a:schemeClr val="bg1"/>
                </a:solidFill>
              </a:rPr>
              <a:t>of the results of moving under the anointing is that you will be able to rebuild, restore, raise </a:t>
            </a:r>
            <a:r>
              <a:rPr lang="en-US" sz="3600" dirty="0" smtClean="0">
                <a:solidFill>
                  <a:schemeClr val="bg1"/>
                </a:solidFill>
              </a:rPr>
              <a:t>up.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Do We Build Again On Old Foundations?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1-01-Build-Again-On-Old-Foundations-Ppt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344269"/>
            <a:ext cx="12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Isaiah 58:12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2018</a:t>
            </a:r>
            <a:endParaRPr lang="en-US" sz="1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58288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</a:t>
            </a:r>
            <a:r>
              <a:rPr lang="en-US" sz="3200" i="1" dirty="0" smtClean="0">
                <a:solidFill>
                  <a:schemeClr val="bg1"/>
                </a:solidFill>
              </a:rPr>
              <a:t>61:1-4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"The Spirit of the Lord GOD is upon Me, Because the LORD has anointed Me To preach good tidings to the poor; He has sent Me to heal the brokenhearted, To proclaim liberty to the captives, And the opening of the prison to those who are bound;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Do We Build Again On Old Foundations?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1-01-Build-Again-On-Old-Foundations-Ppt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344269"/>
            <a:ext cx="12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Isaiah 58:12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2018</a:t>
            </a:r>
            <a:endParaRPr lang="en-US" sz="1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</a:t>
            </a:r>
            <a:r>
              <a:rPr lang="en-US" sz="3200" i="1" dirty="0" smtClean="0">
                <a:solidFill>
                  <a:schemeClr val="bg1"/>
                </a:solidFill>
              </a:rPr>
              <a:t>61:1-4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</a:t>
            </a:r>
            <a:r>
              <a:rPr lang="en-US" sz="3200" i="1" dirty="0" smtClean="0">
                <a:solidFill>
                  <a:schemeClr val="bg1"/>
                </a:solidFill>
              </a:rPr>
              <a:t>To proclaim the acceptable year of the LORD, And the day of vengeance of our God; To comfort all who mourn,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To console those who mourn in Zion, To give them beauty for ashes, The oil of joy for mourning, The garment of praise for the spirit of heaviness; That they may be called trees of righteousness, The planting of the LORD, that He may be glorified</a:t>
            </a:r>
            <a:r>
              <a:rPr lang="en-US" sz="3200" i="1" dirty="0" smtClean="0">
                <a:solidFill>
                  <a:schemeClr val="bg1"/>
                </a:solidFill>
              </a:rPr>
              <a:t>.”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Do We Build Again On Old Foundations?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1-01-Build-Again-On-Old-Foundations-Ppt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344269"/>
            <a:ext cx="12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Isaiah 58:12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2018</a:t>
            </a:r>
            <a:endParaRPr lang="en-US" sz="1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6670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</a:t>
            </a:r>
            <a:r>
              <a:rPr lang="en-US" sz="3200" i="1" dirty="0" smtClean="0">
                <a:solidFill>
                  <a:schemeClr val="bg1"/>
                </a:solidFill>
              </a:rPr>
              <a:t>61:1-4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 </a:t>
            </a:r>
            <a:r>
              <a:rPr lang="en-US" sz="3200" i="1" dirty="0" smtClean="0">
                <a:solidFill>
                  <a:schemeClr val="bg1"/>
                </a:solidFill>
              </a:rPr>
              <a:t>And they shall rebuild the old ruins, They shall raise up the former desolations, And they shall repair the ruined cities, The desolations of many generations.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How Do We Build Again On Old Foundations?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1-01-Build-Again-On-Old-Foundations-Ppt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344269"/>
            <a:ext cx="12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Isaiah 58:12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2018</a:t>
            </a:r>
            <a:endParaRPr lang="en-US" sz="1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58288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Instruction: </a:t>
            </a:r>
            <a:r>
              <a:rPr lang="en-US" sz="3600" dirty="0" smtClean="0">
                <a:solidFill>
                  <a:srgbClr val="FFFF00"/>
                </a:solidFill>
              </a:rPr>
              <a:t>Build </a:t>
            </a:r>
            <a:r>
              <a:rPr lang="en-US" sz="3600" dirty="0" smtClean="0">
                <a:solidFill>
                  <a:srgbClr val="FFFF00"/>
                </a:solidFill>
              </a:rPr>
              <a:t>Again on Old Foundations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Two-Fold </a:t>
            </a:r>
            <a:r>
              <a:rPr lang="en-US" sz="3600" dirty="0" smtClean="0">
                <a:solidFill>
                  <a:schemeClr val="bg1"/>
                </a:solidFill>
              </a:rPr>
              <a:t>Promise: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#1, You will see things raised up in their original state of glory and even </a:t>
            </a:r>
            <a:r>
              <a:rPr lang="en-US" sz="3600" dirty="0" smtClean="0">
                <a:solidFill>
                  <a:schemeClr val="bg1"/>
                </a:solidFill>
              </a:rPr>
              <a:t>better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#2, You will be known as a people who repair, rebuild, raise up and </a:t>
            </a:r>
            <a:r>
              <a:rPr lang="en-US" sz="3600" dirty="0" smtClean="0">
                <a:solidFill>
                  <a:schemeClr val="bg1"/>
                </a:solidFill>
              </a:rPr>
              <a:t>restore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WORD OF THE LORD 2018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473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11</cp:revision>
  <dcterms:created xsi:type="dcterms:W3CDTF">2006-08-16T00:00:00Z</dcterms:created>
  <dcterms:modified xsi:type="dcterms:W3CDTF">2017-12-31T10:37:21Z</dcterms:modified>
</cp:coreProperties>
</file>