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8-05-27-Reigning-in-Life-Ppt 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8-05-27-Reigning-in-Life-Ppt 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04800" y="2133600"/>
            <a:ext cx="8804564" cy="4524315"/>
          </a:xfrm>
          <a:prstGeom prst="rect">
            <a:avLst/>
          </a:prstGeom>
          <a:noFill/>
        </p:spPr>
        <p:txBody>
          <a:bodyPr wrap="square" rtlCol="0">
            <a:spAutoFit/>
          </a:bodyPr>
          <a:lstStyle>
            <a:defPPr>
              <a:defRPr lang="en-US"/>
            </a:defPPr>
            <a:lvl1pPr>
              <a:defRPr sz="3200" i="1">
                <a:solidFill>
                  <a:schemeClr val="bg1"/>
                </a:solidFill>
              </a:defRPr>
            </a:lvl1pPr>
          </a:lstStyle>
          <a:p>
            <a:r>
              <a:rPr lang="en-US" dirty="0"/>
              <a:t>Luke 8:22-25</a:t>
            </a:r>
            <a:endParaRPr lang="en-IN" dirty="0"/>
          </a:p>
          <a:p>
            <a:r>
              <a:rPr lang="en-US" dirty="0" smtClean="0"/>
              <a:t>24 </a:t>
            </a:r>
            <a:r>
              <a:rPr lang="en-US" dirty="0"/>
              <a:t>And they came to Him and awoke Him, saying, "Master, Master, we are perishing!" Then He arose and rebuked the wind and the raging of the water. And they ceased, and there was a calm. </a:t>
            </a:r>
            <a:endParaRPr lang="en-IN" dirty="0"/>
          </a:p>
          <a:p>
            <a:r>
              <a:rPr lang="en-US" dirty="0"/>
              <a:t>25 But He said to them, "Where is your faith?" And they were afraid, and marveled, saying to one another, "Who can this be? For He commands even the winds and water, and they obey Him!" </a:t>
            </a:r>
            <a:endParaRPr lang="en-IN" dirty="0"/>
          </a:p>
        </p:txBody>
      </p:sp>
      <p:sp>
        <p:nvSpPr>
          <p:cNvPr id="3" name="TextBox 2"/>
          <p:cNvSpPr txBox="1"/>
          <p:nvPr/>
        </p:nvSpPr>
        <p:spPr>
          <a:xfrm flipH="1">
            <a:off x="0" y="1371599"/>
            <a:ext cx="9144000" cy="646331"/>
          </a:xfrm>
          <a:prstGeom prst="rect">
            <a:avLst/>
          </a:prstGeom>
          <a:noFill/>
        </p:spPr>
        <p:txBody>
          <a:bodyPr wrap="square" rtlCol="0">
            <a:spAutoFit/>
          </a:bodyPr>
          <a:lstStyle>
            <a:defPPr>
              <a:defRPr lang="en-US"/>
            </a:defPPr>
            <a:lvl1pPr algn="ctr">
              <a:defRPr sz="3600">
                <a:solidFill>
                  <a:srgbClr val="FFC000"/>
                </a:solidFill>
              </a:defRPr>
            </a:lvl1pPr>
          </a:lstStyle>
          <a:p>
            <a:r>
              <a:rPr lang="en-US" dirty="0"/>
              <a:t>Dominion over circumstances</a:t>
            </a:r>
            <a:endParaRPr lang="en-IN" dirty="0"/>
          </a:p>
        </p:txBody>
      </p:sp>
    </p:spTree>
    <p:extLst>
      <p:ext uri="{BB962C8B-B14F-4D97-AF65-F5344CB8AC3E}">
        <p14:creationId xmlns:p14="http://schemas.microsoft.com/office/powerpoint/2010/main" val="666687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04800" y="2133600"/>
            <a:ext cx="8804564" cy="2062103"/>
          </a:xfrm>
          <a:prstGeom prst="rect">
            <a:avLst/>
          </a:prstGeom>
          <a:noFill/>
        </p:spPr>
        <p:txBody>
          <a:bodyPr wrap="square" rtlCol="0">
            <a:spAutoFit/>
          </a:bodyPr>
          <a:lstStyle>
            <a:defPPr>
              <a:defRPr lang="en-US"/>
            </a:defPPr>
            <a:lvl1pPr>
              <a:defRPr sz="3200" i="1">
                <a:solidFill>
                  <a:schemeClr val="bg1"/>
                </a:solidFill>
              </a:defRPr>
            </a:lvl1pPr>
          </a:lstStyle>
          <a:p>
            <a:r>
              <a:rPr lang="en-US" dirty="0"/>
              <a:t>1 John 5:4</a:t>
            </a:r>
            <a:endParaRPr lang="en-IN" dirty="0"/>
          </a:p>
          <a:p>
            <a:r>
              <a:rPr lang="en-US" dirty="0"/>
              <a:t>For whatever is born of God overcomes the world. And this is the victory that has overcome the world—our faith. </a:t>
            </a:r>
            <a:endParaRPr lang="en-IN" dirty="0"/>
          </a:p>
        </p:txBody>
      </p:sp>
      <p:sp>
        <p:nvSpPr>
          <p:cNvPr id="3" name="TextBox 2"/>
          <p:cNvSpPr txBox="1"/>
          <p:nvPr/>
        </p:nvSpPr>
        <p:spPr>
          <a:xfrm flipH="1">
            <a:off x="0" y="1371599"/>
            <a:ext cx="9144000" cy="646331"/>
          </a:xfrm>
          <a:prstGeom prst="rect">
            <a:avLst/>
          </a:prstGeom>
          <a:noFill/>
        </p:spPr>
        <p:txBody>
          <a:bodyPr wrap="square" rtlCol="0">
            <a:spAutoFit/>
          </a:bodyPr>
          <a:lstStyle>
            <a:defPPr>
              <a:defRPr lang="en-US"/>
            </a:defPPr>
            <a:lvl1pPr algn="ctr">
              <a:defRPr sz="3600">
                <a:solidFill>
                  <a:srgbClr val="FFC000"/>
                </a:solidFill>
              </a:defRPr>
            </a:lvl1pPr>
          </a:lstStyle>
          <a:p>
            <a:r>
              <a:rPr lang="en-US" dirty="0"/>
              <a:t>Faith dominates</a:t>
            </a:r>
            <a:endParaRPr lang="en-IN" dirty="0"/>
          </a:p>
        </p:txBody>
      </p:sp>
    </p:spTree>
    <p:extLst>
      <p:ext uri="{BB962C8B-B14F-4D97-AF65-F5344CB8AC3E}">
        <p14:creationId xmlns:p14="http://schemas.microsoft.com/office/powerpoint/2010/main" val="410711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66700" y="2147455"/>
            <a:ext cx="8610600" cy="3046988"/>
          </a:xfrm>
          <a:prstGeom prst="rect">
            <a:avLst/>
          </a:prstGeom>
          <a:noFill/>
        </p:spPr>
        <p:txBody>
          <a:bodyPr wrap="square" rtlCol="0">
            <a:spAutoFit/>
          </a:bodyPr>
          <a:lstStyle>
            <a:defPPr>
              <a:defRPr lang="en-US"/>
            </a:defPPr>
            <a:lvl1pPr>
              <a:defRPr sz="3200" i="1">
                <a:solidFill>
                  <a:schemeClr val="bg1"/>
                </a:solidFill>
              </a:defRPr>
            </a:lvl1pPr>
          </a:lstStyle>
          <a:p>
            <a:r>
              <a:rPr lang="en-US" dirty="0"/>
              <a:t>Genesis </a:t>
            </a:r>
            <a:r>
              <a:rPr lang="en-US" dirty="0" smtClean="0"/>
              <a:t>1:26-27</a:t>
            </a:r>
          </a:p>
          <a:p>
            <a:r>
              <a:rPr lang="en-US" dirty="0" smtClean="0"/>
              <a:t>26 </a:t>
            </a:r>
            <a:r>
              <a:rPr lang="en-US" dirty="0"/>
              <a:t>Then God said, "Let Us make man in Our image, according to Our likeness; let them have dominion over the fish of the sea, over the birds of the air, and over the cattle, over all the earth and over every creeping thing that creeps on the earth." </a:t>
            </a:r>
            <a:endParaRPr lang="en-IN" dirty="0"/>
          </a:p>
        </p:txBody>
      </p:sp>
      <p:sp>
        <p:nvSpPr>
          <p:cNvPr id="3" name="TextBox 2"/>
          <p:cNvSpPr txBox="1"/>
          <p:nvPr/>
        </p:nvSpPr>
        <p:spPr>
          <a:xfrm flipH="1">
            <a:off x="0" y="1371599"/>
            <a:ext cx="9144000" cy="646331"/>
          </a:xfrm>
          <a:prstGeom prst="rect">
            <a:avLst/>
          </a:prstGeom>
          <a:noFill/>
        </p:spPr>
        <p:txBody>
          <a:bodyPr wrap="square" rtlCol="0">
            <a:spAutoFit/>
          </a:bodyPr>
          <a:lstStyle/>
          <a:p>
            <a:pPr algn="ctr"/>
            <a:r>
              <a:rPr lang="en-US" sz="3600" dirty="0" smtClean="0">
                <a:solidFill>
                  <a:srgbClr val="FFC000"/>
                </a:solidFill>
              </a:rPr>
              <a:t>Created for dominion</a:t>
            </a:r>
            <a:endParaRPr lang="en-US" sz="3600" dirty="0">
              <a:solidFill>
                <a:srgbClr val="FFC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28600" y="2133600"/>
            <a:ext cx="8880764" cy="2062103"/>
          </a:xfrm>
          <a:prstGeom prst="rect">
            <a:avLst/>
          </a:prstGeom>
          <a:noFill/>
        </p:spPr>
        <p:txBody>
          <a:bodyPr wrap="square" rtlCol="0">
            <a:spAutoFit/>
          </a:bodyPr>
          <a:lstStyle>
            <a:defPPr>
              <a:defRPr lang="en-US"/>
            </a:defPPr>
            <a:lvl1pPr>
              <a:defRPr sz="3200" i="1">
                <a:solidFill>
                  <a:schemeClr val="bg1"/>
                </a:solidFill>
              </a:defRPr>
            </a:lvl1pPr>
          </a:lstStyle>
          <a:p>
            <a:r>
              <a:rPr lang="en-US" dirty="0"/>
              <a:t>Genesis </a:t>
            </a:r>
            <a:r>
              <a:rPr lang="en-US" dirty="0" smtClean="0"/>
              <a:t>1:26-27</a:t>
            </a:r>
            <a:endParaRPr lang="en-IN" dirty="0"/>
          </a:p>
          <a:p>
            <a:r>
              <a:rPr lang="en-US" dirty="0"/>
              <a:t>27 So God created man in His own image; in the image of God He created him; male and female He created them. </a:t>
            </a:r>
            <a:endParaRPr lang="en-IN" dirty="0"/>
          </a:p>
        </p:txBody>
      </p:sp>
      <p:sp>
        <p:nvSpPr>
          <p:cNvPr id="3" name="TextBox 2"/>
          <p:cNvSpPr txBox="1"/>
          <p:nvPr/>
        </p:nvSpPr>
        <p:spPr>
          <a:xfrm flipH="1">
            <a:off x="0" y="1371599"/>
            <a:ext cx="9144000" cy="646331"/>
          </a:xfrm>
          <a:prstGeom prst="rect">
            <a:avLst/>
          </a:prstGeom>
          <a:noFill/>
        </p:spPr>
        <p:txBody>
          <a:bodyPr wrap="square" rtlCol="0">
            <a:spAutoFit/>
          </a:bodyPr>
          <a:lstStyle/>
          <a:p>
            <a:pPr algn="ctr"/>
            <a:r>
              <a:rPr lang="en-US" sz="3600" dirty="0" smtClean="0">
                <a:solidFill>
                  <a:srgbClr val="FFC000"/>
                </a:solidFill>
              </a:rPr>
              <a:t>Created for dominion</a:t>
            </a:r>
            <a:endParaRPr lang="en-US" sz="3600" dirty="0">
              <a:solidFill>
                <a:srgbClr val="FFC000"/>
              </a:solidFill>
            </a:endParaRPr>
          </a:p>
        </p:txBody>
      </p:sp>
    </p:spTree>
    <p:extLst>
      <p:ext uri="{BB962C8B-B14F-4D97-AF65-F5344CB8AC3E}">
        <p14:creationId xmlns:p14="http://schemas.microsoft.com/office/powerpoint/2010/main" val="211179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0" y="2147455"/>
            <a:ext cx="9220200" cy="2554545"/>
          </a:xfrm>
          <a:prstGeom prst="rect">
            <a:avLst/>
          </a:prstGeom>
          <a:noFill/>
        </p:spPr>
        <p:txBody>
          <a:bodyPr wrap="square" rtlCol="0">
            <a:spAutoFit/>
          </a:bodyPr>
          <a:lstStyle>
            <a:defPPr>
              <a:defRPr lang="en-US"/>
            </a:defPPr>
            <a:lvl1pPr>
              <a:defRPr sz="3200" i="1">
                <a:solidFill>
                  <a:schemeClr val="bg1"/>
                </a:solidFill>
              </a:defRPr>
            </a:lvl1pPr>
          </a:lstStyle>
          <a:p>
            <a:r>
              <a:rPr lang="en-US" dirty="0"/>
              <a:t>Romans 5:17</a:t>
            </a:r>
            <a:endParaRPr lang="en-IN" dirty="0"/>
          </a:p>
          <a:p>
            <a:r>
              <a:rPr lang="en-US" dirty="0"/>
              <a:t>For if by the one man's offense death reigned through the one, much more those who receive abundance of grace and of the gift of righteousness will reign in life through the One, Jesus Christ.) </a:t>
            </a:r>
            <a:endParaRPr lang="en-IN" dirty="0"/>
          </a:p>
        </p:txBody>
      </p:sp>
      <p:sp>
        <p:nvSpPr>
          <p:cNvPr id="3" name="TextBox 2"/>
          <p:cNvSpPr txBox="1"/>
          <p:nvPr/>
        </p:nvSpPr>
        <p:spPr>
          <a:xfrm flipH="1">
            <a:off x="0" y="1371599"/>
            <a:ext cx="9144000" cy="646331"/>
          </a:xfrm>
          <a:prstGeom prst="rect">
            <a:avLst/>
          </a:prstGeom>
          <a:noFill/>
        </p:spPr>
        <p:txBody>
          <a:bodyPr wrap="square" rtlCol="0">
            <a:spAutoFit/>
          </a:bodyPr>
          <a:lstStyle/>
          <a:p>
            <a:pPr algn="ctr"/>
            <a:r>
              <a:rPr lang="en-US" sz="3600" dirty="0">
                <a:solidFill>
                  <a:srgbClr val="FFC000"/>
                </a:solidFill>
              </a:rPr>
              <a:t>Redeemed to reign</a:t>
            </a:r>
            <a:endParaRPr lang="en-IN" sz="3600" dirty="0">
              <a:solidFill>
                <a:srgbClr val="FFC000"/>
              </a:solidFill>
            </a:endParaRPr>
          </a:p>
        </p:txBody>
      </p:sp>
    </p:spTree>
    <p:extLst>
      <p:ext uri="{BB962C8B-B14F-4D97-AF65-F5344CB8AC3E}">
        <p14:creationId xmlns:p14="http://schemas.microsoft.com/office/powerpoint/2010/main" val="193554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28600" y="2133600"/>
            <a:ext cx="8880764" cy="4031873"/>
          </a:xfrm>
          <a:prstGeom prst="rect">
            <a:avLst/>
          </a:prstGeom>
          <a:noFill/>
        </p:spPr>
        <p:txBody>
          <a:bodyPr wrap="square" rtlCol="0">
            <a:spAutoFit/>
          </a:bodyPr>
          <a:lstStyle>
            <a:defPPr>
              <a:defRPr lang="en-US"/>
            </a:defPPr>
            <a:lvl1pPr>
              <a:defRPr sz="3200" i="1">
                <a:solidFill>
                  <a:schemeClr val="bg1"/>
                </a:solidFill>
              </a:defRPr>
            </a:lvl1pPr>
          </a:lstStyle>
          <a:p>
            <a:r>
              <a:rPr lang="en-US" dirty="0"/>
              <a:t>Ephesians 2:4-6</a:t>
            </a:r>
            <a:endParaRPr lang="en-IN" dirty="0"/>
          </a:p>
          <a:p>
            <a:r>
              <a:rPr lang="en-US" dirty="0"/>
              <a:t>4 But God, who is rich in mercy, because of His great love with which He loved us, </a:t>
            </a:r>
            <a:endParaRPr lang="en-IN" dirty="0"/>
          </a:p>
          <a:p>
            <a:r>
              <a:rPr lang="en-US" dirty="0"/>
              <a:t>5 even when we were dead in trespasses, made us alive together with Christ (by grace you have been saved), </a:t>
            </a:r>
            <a:endParaRPr lang="en-IN" dirty="0"/>
          </a:p>
          <a:p>
            <a:r>
              <a:rPr lang="en-US" dirty="0"/>
              <a:t>6 and raised us up together, and made us sit together in the heavenly places in Christ Jesus, </a:t>
            </a:r>
            <a:endParaRPr lang="en-IN" dirty="0"/>
          </a:p>
        </p:txBody>
      </p:sp>
      <p:sp>
        <p:nvSpPr>
          <p:cNvPr id="3" name="TextBox 2"/>
          <p:cNvSpPr txBox="1"/>
          <p:nvPr/>
        </p:nvSpPr>
        <p:spPr>
          <a:xfrm flipH="1">
            <a:off x="0" y="1371599"/>
            <a:ext cx="9144000" cy="646331"/>
          </a:xfrm>
          <a:prstGeom prst="rect">
            <a:avLst/>
          </a:prstGeom>
          <a:noFill/>
        </p:spPr>
        <p:txBody>
          <a:bodyPr wrap="square" rtlCol="0">
            <a:spAutoFit/>
          </a:bodyPr>
          <a:lstStyle>
            <a:defPPr>
              <a:defRPr lang="en-US"/>
            </a:defPPr>
            <a:lvl1pPr algn="ctr">
              <a:defRPr sz="3600">
                <a:solidFill>
                  <a:srgbClr val="FFC000"/>
                </a:solidFill>
              </a:defRPr>
            </a:lvl1pPr>
          </a:lstStyle>
          <a:p>
            <a:r>
              <a:rPr lang="en-US" dirty="0"/>
              <a:t>Positioned to dominate</a:t>
            </a:r>
            <a:endParaRPr lang="en-IN" dirty="0"/>
          </a:p>
        </p:txBody>
      </p:sp>
    </p:spTree>
    <p:extLst>
      <p:ext uri="{BB962C8B-B14F-4D97-AF65-F5344CB8AC3E}">
        <p14:creationId xmlns:p14="http://schemas.microsoft.com/office/powerpoint/2010/main" val="2102038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762000" y="2285998"/>
            <a:ext cx="7391400" cy="2062103"/>
          </a:xfrm>
          <a:prstGeom prst="rect">
            <a:avLst/>
          </a:prstGeom>
          <a:noFill/>
        </p:spPr>
        <p:txBody>
          <a:bodyPr wrap="square" rtlCol="0">
            <a:spAutoFit/>
          </a:bodyPr>
          <a:lstStyle>
            <a:defPPr>
              <a:defRPr lang="en-US"/>
            </a:defPPr>
            <a:lvl1pPr>
              <a:defRPr sz="3200" i="1">
                <a:solidFill>
                  <a:schemeClr val="bg1"/>
                </a:solidFill>
              </a:defRPr>
            </a:lvl1pPr>
          </a:lstStyle>
          <a:p>
            <a:pPr marL="514350" indent="-514350">
              <a:buFont typeface="Wingdings" panose="05000000000000000000" pitchFamily="2" charset="2"/>
              <a:buChar char="ü"/>
            </a:pPr>
            <a:r>
              <a:rPr lang="en-US" dirty="0" smtClean="0"/>
              <a:t>Dominion </a:t>
            </a:r>
            <a:r>
              <a:rPr lang="en-US" dirty="0"/>
              <a:t>over demons</a:t>
            </a:r>
            <a:endParaRPr lang="en-IN" dirty="0"/>
          </a:p>
          <a:p>
            <a:pPr marL="514350" indent="-514350">
              <a:buFont typeface="Wingdings" panose="05000000000000000000" pitchFamily="2" charset="2"/>
              <a:buChar char="ü"/>
            </a:pPr>
            <a:r>
              <a:rPr lang="en-US" dirty="0" smtClean="0"/>
              <a:t>Dominion </a:t>
            </a:r>
            <a:r>
              <a:rPr lang="en-US" dirty="0"/>
              <a:t>over the world</a:t>
            </a:r>
            <a:endParaRPr lang="en-IN" dirty="0"/>
          </a:p>
          <a:p>
            <a:pPr marL="514350" indent="-514350">
              <a:buFont typeface="Wingdings" panose="05000000000000000000" pitchFamily="2" charset="2"/>
              <a:buChar char="ü"/>
            </a:pPr>
            <a:r>
              <a:rPr lang="en-US" dirty="0" smtClean="0"/>
              <a:t>Dominion </a:t>
            </a:r>
            <a:r>
              <a:rPr lang="en-US" dirty="0"/>
              <a:t>over circumstances and situations</a:t>
            </a:r>
            <a:endParaRPr lang="en-IN" dirty="0"/>
          </a:p>
        </p:txBody>
      </p:sp>
      <p:sp>
        <p:nvSpPr>
          <p:cNvPr id="3" name="TextBox 2"/>
          <p:cNvSpPr txBox="1"/>
          <p:nvPr/>
        </p:nvSpPr>
        <p:spPr>
          <a:xfrm flipH="1">
            <a:off x="0" y="1371599"/>
            <a:ext cx="9144000" cy="646331"/>
          </a:xfrm>
          <a:prstGeom prst="rect">
            <a:avLst/>
          </a:prstGeom>
          <a:noFill/>
        </p:spPr>
        <p:txBody>
          <a:bodyPr wrap="square" rtlCol="0">
            <a:spAutoFit/>
          </a:bodyPr>
          <a:lstStyle>
            <a:defPPr>
              <a:defRPr lang="en-US"/>
            </a:defPPr>
            <a:lvl1pPr algn="ctr">
              <a:defRPr sz="3600">
                <a:solidFill>
                  <a:srgbClr val="FFC000"/>
                </a:solidFill>
              </a:defRPr>
            </a:lvl1pPr>
          </a:lstStyle>
          <a:p>
            <a:r>
              <a:rPr lang="en-US" dirty="0"/>
              <a:t>Positioned to dominate</a:t>
            </a:r>
            <a:endParaRPr lang="en-IN" dirty="0"/>
          </a:p>
        </p:txBody>
      </p:sp>
    </p:spTree>
    <p:extLst>
      <p:ext uri="{BB962C8B-B14F-4D97-AF65-F5344CB8AC3E}">
        <p14:creationId xmlns:p14="http://schemas.microsoft.com/office/powerpoint/2010/main" val="2420774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457200" y="2133600"/>
            <a:ext cx="8652164" cy="2554545"/>
          </a:xfrm>
          <a:prstGeom prst="rect">
            <a:avLst/>
          </a:prstGeom>
          <a:noFill/>
        </p:spPr>
        <p:txBody>
          <a:bodyPr wrap="square" rtlCol="0">
            <a:spAutoFit/>
          </a:bodyPr>
          <a:lstStyle>
            <a:defPPr>
              <a:defRPr lang="en-US"/>
            </a:defPPr>
            <a:lvl1pPr>
              <a:defRPr sz="3200" i="1">
                <a:solidFill>
                  <a:schemeClr val="bg1"/>
                </a:solidFill>
              </a:defRPr>
            </a:lvl1pPr>
          </a:lstStyle>
          <a:p>
            <a:r>
              <a:rPr lang="en-US" dirty="0"/>
              <a:t>Luke 10:19  </a:t>
            </a:r>
            <a:endParaRPr lang="en-IN" dirty="0"/>
          </a:p>
          <a:p>
            <a:r>
              <a:rPr lang="en-US" dirty="0"/>
              <a:t>Behold, I give you the authority to trample on serpents and scorpions, and over all the power of the enemy, and nothing shall by any means hurt you. </a:t>
            </a:r>
            <a:endParaRPr lang="en-IN" dirty="0"/>
          </a:p>
        </p:txBody>
      </p:sp>
      <p:sp>
        <p:nvSpPr>
          <p:cNvPr id="3" name="TextBox 2"/>
          <p:cNvSpPr txBox="1"/>
          <p:nvPr/>
        </p:nvSpPr>
        <p:spPr>
          <a:xfrm flipH="1">
            <a:off x="0" y="1371599"/>
            <a:ext cx="9144000" cy="646331"/>
          </a:xfrm>
          <a:prstGeom prst="rect">
            <a:avLst/>
          </a:prstGeom>
          <a:noFill/>
        </p:spPr>
        <p:txBody>
          <a:bodyPr wrap="square" rtlCol="0">
            <a:spAutoFit/>
          </a:bodyPr>
          <a:lstStyle>
            <a:defPPr>
              <a:defRPr lang="en-US"/>
            </a:defPPr>
            <a:lvl1pPr algn="ctr">
              <a:defRPr sz="3600">
                <a:solidFill>
                  <a:srgbClr val="FFC000"/>
                </a:solidFill>
              </a:defRPr>
            </a:lvl1pPr>
          </a:lstStyle>
          <a:p>
            <a:r>
              <a:rPr lang="en-US" dirty="0"/>
              <a:t>Dominion over demons</a:t>
            </a:r>
            <a:endParaRPr lang="en-IN" dirty="0"/>
          </a:p>
        </p:txBody>
      </p:sp>
    </p:spTree>
    <p:extLst>
      <p:ext uri="{BB962C8B-B14F-4D97-AF65-F5344CB8AC3E}">
        <p14:creationId xmlns:p14="http://schemas.microsoft.com/office/powerpoint/2010/main" val="3861567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28600" y="2133600"/>
            <a:ext cx="8880764" cy="3539430"/>
          </a:xfrm>
          <a:prstGeom prst="rect">
            <a:avLst/>
          </a:prstGeom>
          <a:noFill/>
        </p:spPr>
        <p:txBody>
          <a:bodyPr wrap="square" rtlCol="0">
            <a:spAutoFit/>
          </a:bodyPr>
          <a:lstStyle>
            <a:defPPr>
              <a:defRPr lang="en-US"/>
            </a:defPPr>
            <a:lvl1pPr>
              <a:defRPr sz="3200" i="1">
                <a:solidFill>
                  <a:schemeClr val="bg1"/>
                </a:solidFill>
              </a:defRPr>
            </a:lvl1pPr>
          </a:lstStyle>
          <a:p>
            <a:r>
              <a:rPr lang="en-US" dirty="0"/>
              <a:t>1 John 5:1,4  </a:t>
            </a:r>
            <a:endParaRPr lang="en-IN" dirty="0"/>
          </a:p>
          <a:p>
            <a:r>
              <a:rPr lang="en-US" dirty="0"/>
              <a:t>1 Whoever believes that Jesus is the Christ is born of God, and everyone who loves Him who begot also loves him who is begotten of Him.</a:t>
            </a:r>
            <a:endParaRPr lang="en-IN" dirty="0"/>
          </a:p>
          <a:p>
            <a:r>
              <a:rPr lang="en-US" dirty="0"/>
              <a:t>4 For whatever is born of God overcomes the world. And this is the victory that has overcome the world—our faith. </a:t>
            </a:r>
            <a:endParaRPr lang="en-IN" dirty="0"/>
          </a:p>
        </p:txBody>
      </p:sp>
      <p:sp>
        <p:nvSpPr>
          <p:cNvPr id="3" name="TextBox 2"/>
          <p:cNvSpPr txBox="1"/>
          <p:nvPr/>
        </p:nvSpPr>
        <p:spPr>
          <a:xfrm flipH="1">
            <a:off x="0" y="1371599"/>
            <a:ext cx="9144000" cy="646331"/>
          </a:xfrm>
          <a:prstGeom prst="rect">
            <a:avLst/>
          </a:prstGeom>
          <a:noFill/>
        </p:spPr>
        <p:txBody>
          <a:bodyPr wrap="square" rtlCol="0">
            <a:spAutoFit/>
          </a:bodyPr>
          <a:lstStyle>
            <a:defPPr>
              <a:defRPr lang="en-US"/>
            </a:defPPr>
            <a:lvl1pPr algn="ctr">
              <a:defRPr sz="3600">
                <a:solidFill>
                  <a:srgbClr val="FFC000"/>
                </a:solidFill>
              </a:defRPr>
            </a:lvl1pPr>
          </a:lstStyle>
          <a:p>
            <a:r>
              <a:rPr lang="en-US" dirty="0"/>
              <a:t>Dominion over the world</a:t>
            </a:r>
            <a:endParaRPr lang="en-IN" dirty="0"/>
          </a:p>
        </p:txBody>
      </p:sp>
    </p:spTree>
    <p:extLst>
      <p:ext uri="{BB962C8B-B14F-4D97-AF65-F5344CB8AC3E}">
        <p14:creationId xmlns:p14="http://schemas.microsoft.com/office/powerpoint/2010/main" val="215214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04800" y="2133600"/>
            <a:ext cx="8804564" cy="4031873"/>
          </a:xfrm>
          <a:prstGeom prst="rect">
            <a:avLst/>
          </a:prstGeom>
          <a:noFill/>
        </p:spPr>
        <p:txBody>
          <a:bodyPr wrap="square" rtlCol="0">
            <a:spAutoFit/>
          </a:bodyPr>
          <a:lstStyle>
            <a:defPPr>
              <a:defRPr lang="en-US"/>
            </a:defPPr>
            <a:lvl1pPr>
              <a:defRPr sz="3200" i="1">
                <a:solidFill>
                  <a:schemeClr val="bg1"/>
                </a:solidFill>
              </a:defRPr>
            </a:lvl1pPr>
          </a:lstStyle>
          <a:p>
            <a:r>
              <a:rPr lang="en-US" dirty="0"/>
              <a:t>Luke 8:22-25</a:t>
            </a:r>
            <a:endParaRPr lang="en-IN" dirty="0"/>
          </a:p>
          <a:p>
            <a:r>
              <a:rPr lang="en-US" dirty="0"/>
              <a:t>22 Now it happened, on a certain day, that He got into a boat with His disciples. And He said to them, "Let us cross over to the other side of the lake." And they launched out. </a:t>
            </a:r>
            <a:endParaRPr lang="en-IN" dirty="0"/>
          </a:p>
          <a:p>
            <a:r>
              <a:rPr lang="en-US" dirty="0"/>
              <a:t>23 But as they sailed He fell asleep. And a windstorm came down on the lake, and they were filling with water, and were in jeopardy. </a:t>
            </a:r>
            <a:endParaRPr lang="en-IN" dirty="0"/>
          </a:p>
        </p:txBody>
      </p:sp>
      <p:sp>
        <p:nvSpPr>
          <p:cNvPr id="3" name="TextBox 2"/>
          <p:cNvSpPr txBox="1"/>
          <p:nvPr/>
        </p:nvSpPr>
        <p:spPr>
          <a:xfrm flipH="1">
            <a:off x="0" y="1371599"/>
            <a:ext cx="9144000" cy="646331"/>
          </a:xfrm>
          <a:prstGeom prst="rect">
            <a:avLst/>
          </a:prstGeom>
          <a:noFill/>
        </p:spPr>
        <p:txBody>
          <a:bodyPr wrap="square" rtlCol="0">
            <a:spAutoFit/>
          </a:bodyPr>
          <a:lstStyle>
            <a:defPPr>
              <a:defRPr lang="en-US"/>
            </a:defPPr>
            <a:lvl1pPr algn="ctr">
              <a:defRPr sz="3600">
                <a:solidFill>
                  <a:srgbClr val="FFC000"/>
                </a:solidFill>
              </a:defRPr>
            </a:lvl1pPr>
          </a:lstStyle>
          <a:p>
            <a:r>
              <a:rPr lang="en-US" dirty="0"/>
              <a:t>Dominion over circumstances</a:t>
            </a:r>
            <a:endParaRPr lang="en-IN" dirty="0"/>
          </a:p>
        </p:txBody>
      </p:sp>
    </p:spTree>
    <p:extLst>
      <p:ext uri="{BB962C8B-B14F-4D97-AF65-F5344CB8AC3E}">
        <p14:creationId xmlns:p14="http://schemas.microsoft.com/office/powerpoint/2010/main" val="1061381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518</Words>
  <Application>Microsoft Office PowerPoint</Application>
  <PresentationFormat>On-screen Show (4:3)</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Ps Nancy Ramya</cp:lastModifiedBy>
  <cp:revision>6</cp:revision>
  <dcterms:created xsi:type="dcterms:W3CDTF">2006-08-16T00:00:00Z</dcterms:created>
  <dcterms:modified xsi:type="dcterms:W3CDTF">2018-05-24T14:19:17Z</dcterms:modified>
</cp:coreProperties>
</file>