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8-09-09-God is Greater-Ppt Head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8-09-09-God is Greater-Ppt Cover.jpg"/>
          <p:cNvPicPr>
            <a:picLocks noChangeAspect="1"/>
          </p:cNvPicPr>
          <p:nvPr/>
        </p:nvPicPr>
        <p:blipFill>
          <a:blip r:embed="rId2" cstate="print"/>
          <a:srcRect b="24815"/>
          <a:stretch>
            <a:fillRect/>
          </a:stretch>
        </p:blipFill>
        <p:spPr>
          <a:xfrm>
            <a:off x="0" y="857250"/>
            <a:ext cx="9144000" cy="3867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98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God is greater than </a:t>
            </a:r>
            <a:endParaRPr lang="en-US" sz="4800" dirty="0" smtClean="0">
              <a:solidFill>
                <a:srgbClr val="FFFF00"/>
              </a:solidFill>
            </a:endParaRPr>
          </a:p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the </a:t>
            </a:r>
            <a:r>
              <a:rPr lang="en-US" sz="4800" dirty="0" smtClean="0">
                <a:solidFill>
                  <a:srgbClr val="FFFF00"/>
                </a:solidFill>
              </a:rPr>
              <a:t>abandonment of family </a:t>
            </a:r>
            <a:endParaRPr lang="en-US" sz="4800" dirty="0" smtClean="0">
              <a:solidFill>
                <a:srgbClr val="FFFF00"/>
              </a:solidFill>
            </a:endParaRPr>
          </a:p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and </a:t>
            </a:r>
            <a:r>
              <a:rPr lang="en-US" sz="4800" dirty="0" smtClean="0">
                <a:solidFill>
                  <a:srgbClr val="FFFF00"/>
                </a:solidFill>
              </a:rPr>
              <a:t>friends </a:t>
            </a:r>
            <a:endParaRPr lang="en-US" sz="4800" dirty="0" smtClean="0">
              <a:solidFill>
                <a:srgbClr val="FFFF00"/>
              </a:solidFill>
            </a:endParaRPr>
          </a:p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who </a:t>
            </a:r>
            <a:r>
              <a:rPr lang="en-US" sz="4800" dirty="0" smtClean="0">
                <a:solidFill>
                  <a:srgbClr val="FFFF00"/>
                </a:solidFill>
              </a:rPr>
              <a:t>may have forsaken us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98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God is greater than </a:t>
            </a:r>
            <a:endParaRPr lang="en-US" sz="4800" dirty="0" smtClean="0">
              <a:solidFill>
                <a:srgbClr val="FFFF00"/>
              </a:solidFill>
            </a:endParaRPr>
          </a:p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the </a:t>
            </a:r>
            <a:r>
              <a:rPr lang="en-US" sz="4800" dirty="0" smtClean="0">
                <a:solidFill>
                  <a:srgbClr val="FFFF00"/>
                </a:solidFill>
              </a:rPr>
              <a:t>hopelessness </a:t>
            </a:r>
            <a:endParaRPr lang="en-US" sz="4800" dirty="0" smtClean="0">
              <a:solidFill>
                <a:srgbClr val="FFFF00"/>
              </a:solidFill>
            </a:endParaRPr>
          </a:p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we </a:t>
            </a:r>
            <a:r>
              <a:rPr lang="en-US" sz="4800" dirty="0" smtClean="0">
                <a:solidFill>
                  <a:srgbClr val="FFFF00"/>
                </a:solidFill>
              </a:rPr>
              <a:t>feel about our future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98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God is greater </a:t>
            </a:r>
            <a:r>
              <a:rPr lang="en-US" sz="4800" dirty="0" smtClean="0">
                <a:solidFill>
                  <a:srgbClr val="FFFF00"/>
                </a:solidFill>
              </a:rPr>
              <a:t>than</a:t>
            </a:r>
          </a:p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.....</a:t>
            </a:r>
            <a:r>
              <a:rPr lang="en-US" sz="4800" dirty="0" smtClean="0">
                <a:solidFill>
                  <a:srgbClr val="FFFF00"/>
                </a:solidFill>
              </a:rPr>
              <a:t>anything and everything </a:t>
            </a:r>
            <a:endParaRPr lang="en-US" sz="4800" dirty="0" smtClean="0">
              <a:solidFill>
                <a:srgbClr val="FFFF00"/>
              </a:solidFill>
            </a:endParaRPr>
          </a:p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we </a:t>
            </a:r>
            <a:r>
              <a:rPr lang="en-US" sz="4800" dirty="0" smtClean="0">
                <a:solidFill>
                  <a:srgbClr val="FFFF00"/>
                </a:solidFill>
              </a:rPr>
              <a:t>are facing!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98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Isaiah 40:27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DO </a:t>
            </a:r>
            <a:r>
              <a:rPr lang="en-US" sz="4400" dirty="0" smtClean="0">
                <a:solidFill>
                  <a:schemeClr val="bg1"/>
                </a:solidFill>
              </a:rPr>
              <a:t>NOT SPEAK </a:t>
            </a:r>
            <a:endParaRPr lang="en-US" sz="4400" dirty="0" smtClean="0">
              <a:solidFill>
                <a:schemeClr val="bg1"/>
              </a:solidFill>
            </a:endParaRP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DESPAIR </a:t>
            </a:r>
            <a:r>
              <a:rPr lang="en-US" sz="4400" dirty="0" smtClean="0">
                <a:solidFill>
                  <a:schemeClr val="bg1"/>
                </a:solidFill>
              </a:rPr>
              <a:t>AND HOPELESSNESS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98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Isaiah 40:28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KNOW WHO OUR GOD IS!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98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Isaiah 40:29-30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KNOW WHAT GOD CAN DO IN YOU, FOR YOU, THROUGH YOU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98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Isaiah 40:31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WAIT ON THE LORD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Isaiah 40:25-31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25 "To whom then will you liken Me, Or to whom shall I be equal?" says the Holy One.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26 Lift up your eyes on high, And see who has created these things, Who brings out their host by number; He calls them all by name, By the greatness of His might And the strength of His power; Not one is missing.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27 Why do you say, O Jacob, And speak, O Israel: "My way is hidden from the LORD, And my just claim is passed over by my God"? 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Isaiah 40:25-31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28 </a:t>
            </a:r>
            <a:r>
              <a:rPr lang="en-US" sz="3200" i="1" dirty="0" smtClean="0">
                <a:solidFill>
                  <a:schemeClr val="bg1"/>
                </a:solidFill>
              </a:rPr>
              <a:t>Have you not known? Have you not heard? The everlasting God, the LORD, The Creator of the ends of the earth, Neither faints nor is weary. His understanding is unsearchable.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29 He gives power to the weak, And to those who have no might He increases strength.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30 Even the youths shall faint and be weary, And the young men shall utterly fall, 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Isaiah 40:25-31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31 </a:t>
            </a:r>
            <a:r>
              <a:rPr lang="en-US" sz="3200" i="1" dirty="0" smtClean="0">
                <a:solidFill>
                  <a:schemeClr val="bg1"/>
                </a:solidFill>
              </a:rPr>
              <a:t>But those who wait on the LORD Shall renew their strength; They shall mount up with wings like eagles, They shall run and not be weary, They shall walk and not faint. </a:t>
            </a:r>
            <a:endParaRPr lang="en-US" sz="3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19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God is greater than </a:t>
            </a:r>
            <a:endParaRPr lang="en-US" sz="4800" dirty="0" smtClean="0">
              <a:solidFill>
                <a:srgbClr val="FFFF00"/>
              </a:solidFill>
            </a:endParaRPr>
          </a:p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the </a:t>
            </a:r>
            <a:r>
              <a:rPr lang="en-US" sz="4800" dirty="0" smtClean="0">
                <a:solidFill>
                  <a:srgbClr val="FFFF00"/>
                </a:solidFill>
              </a:rPr>
              <a:t>challenges we face today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98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God is greater than </a:t>
            </a:r>
            <a:endParaRPr lang="en-US" sz="4800" dirty="0" smtClean="0">
              <a:solidFill>
                <a:srgbClr val="FFFF00"/>
              </a:solidFill>
            </a:endParaRPr>
          </a:p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our </a:t>
            </a:r>
            <a:r>
              <a:rPr lang="en-US" sz="4800" dirty="0" smtClean="0">
                <a:solidFill>
                  <a:srgbClr val="FFFF00"/>
                </a:solidFill>
              </a:rPr>
              <a:t>mistakes and </a:t>
            </a:r>
            <a:endParaRPr lang="en-US" sz="4800" dirty="0" smtClean="0">
              <a:solidFill>
                <a:srgbClr val="FFFF00"/>
              </a:solidFill>
            </a:endParaRPr>
          </a:p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the </a:t>
            </a:r>
            <a:r>
              <a:rPr lang="en-US" sz="4800" dirty="0" smtClean="0">
                <a:solidFill>
                  <a:srgbClr val="FFFF00"/>
                </a:solidFill>
              </a:rPr>
              <a:t>mess we have created </a:t>
            </a:r>
            <a:endParaRPr lang="en-US" sz="4800" dirty="0" smtClean="0">
              <a:solidFill>
                <a:srgbClr val="FFFF00"/>
              </a:solidFill>
            </a:endParaRPr>
          </a:p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for </a:t>
            </a:r>
            <a:r>
              <a:rPr lang="en-US" sz="4800" dirty="0" smtClean="0">
                <a:solidFill>
                  <a:srgbClr val="FFFF00"/>
                </a:solidFill>
              </a:rPr>
              <a:t>ourselves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98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God is greater </a:t>
            </a:r>
            <a:r>
              <a:rPr lang="en-US" sz="4800" dirty="0" smtClean="0">
                <a:solidFill>
                  <a:srgbClr val="FFFF00"/>
                </a:solidFill>
              </a:rPr>
              <a:t>than</a:t>
            </a:r>
          </a:p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all </a:t>
            </a:r>
            <a:r>
              <a:rPr lang="en-US" sz="4800" dirty="0" smtClean="0">
                <a:solidFill>
                  <a:srgbClr val="FFFF00"/>
                </a:solidFill>
              </a:rPr>
              <a:t>the time we have wasted </a:t>
            </a:r>
            <a:endParaRPr lang="en-US" sz="4800" dirty="0" smtClean="0">
              <a:solidFill>
                <a:srgbClr val="FFFF00"/>
              </a:solidFill>
            </a:endParaRPr>
          </a:p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and </a:t>
            </a:r>
            <a:r>
              <a:rPr lang="en-US" sz="4800" dirty="0" smtClean="0">
                <a:solidFill>
                  <a:srgbClr val="FFFF00"/>
                </a:solidFill>
              </a:rPr>
              <a:t>let slip away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98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God is greater than </a:t>
            </a:r>
            <a:endParaRPr lang="en-US" sz="4800" dirty="0" smtClean="0">
              <a:solidFill>
                <a:srgbClr val="FFFF00"/>
              </a:solidFill>
            </a:endParaRPr>
          </a:p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the </a:t>
            </a:r>
            <a:r>
              <a:rPr lang="en-US" sz="4800" dirty="0" smtClean="0">
                <a:solidFill>
                  <a:srgbClr val="FFFF00"/>
                </a:solidFill>
              </a:rPr>
              <a:t>dream that seems </a:t>
            </a:r>
            <a:endParaRPr lang="en-US" sz="4800" dirty="0" smtClean="0">
              <a:solidFill>
                <a:srgbClr val="FFFF00"/>
              </a:solidFill>
            </a:endParaRPr>
          </a:p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to </a:t>
            </a:r>
            <a:r>
              <a:rPr lang="en-US" sz="4800" dirty="0" smtClean="0">
                <a:solidFill>
                  <a:srgbClr val="FFFF00"/>
                </a:solidFill>
              </a:rPr>
              <a:t>elude us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98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God is greater than </a:t>
            </a:r>
            <a:endParaRPr lang="en-US" sz="4800" dirty="0" smtClean="0">
              <a:solidFill>
                <a:srgbClr val="FFFF00"/>
              </a:solidFill>
            </a:endParaRPr>
          </a:p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the </a:t>
            </a:r>
            <a:r>
              <a:rPr lang="en-US" sz="4800" dirty="0" smtClean="0">
                <a:solidFill>
                  <a:srgbClr val="FFFF00"/>
                </a:solidFill>
              </a:rPr>
              <a:t>calamities </a:t>
            </a:r>
            <a:endParaRPr lang="en-US" sz="4800" dirty="0" smtClean="0">
              <a:solidFill>
                <a:srgbClr val="FFFF00"/>
              </a:solidFill>
            </a:endParaRPr>
          </a:p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we've </a:t>
            </a:r>
            <a:r>
              <a:rPr lang="en-US" sz="4800" dirty="0" smtClean="0">
                <a:solidFill>
                  <a:srgbClr val="FFFF00"/>
                </a:solidFill>
              </a:rPr>
              <a:t>been struck with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358</Words>
  <Application>Microsoft Office PowerPoint</Application>
  <PresentationFormat>On-screen Show (4:3)</PresentationFormat>
  <Paragraphs>44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13</cp:revision>
  <dcterms:created xsi:type="dcterms:W3CDTF">2006-08-16T00:00:00Z</dcterms:created>
  <dcterms:modified xsi:type="dcterms:W3CDTF">2018-09-07T14:50:07Z</dcterms:modified>
</cp:coreProperties>
</file>