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8-10-14-Spiritual Fathers &amp; Mothers Ppt 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10-14-Spiritual Fathers &amp; Mothers Ppt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BEING A TRUE SPIRITUAL FATHER OR MOTHER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261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#3) Deal with difficult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BEING A TRUE SPIRITUAL FATHER OR MOTHER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261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#4) Develop you into your calling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BEING A TRUE SPIRITUAL FATHER OR MOTHER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261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#5) Release you at the right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BEING A TRUE SPIRITUAL FATHER OR MOTHER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261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#6) Celebrate your successes 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and </a:t>
            </a:r>
            <a:r>
              <a:rPr lang="en-US" sz="3200" dirty="0" smtClean="0">
                <a:solidFill>
                  <a:srgbClr val="FFFF00"/>
                </a:solidFill>
              </a:rPr>
              <a:t>rejoice when you outdo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WHAT A TRUE SPIRITUAL FATHER OR MOTHER WILL NOT DO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57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#1) Will not violate divine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WHAT A TRUE SPIRITUAL FATHER OR MOTHER WILL NOT DO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#2) Will not control or manipulate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2 Corinthians 12:17-19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17 Did I </a:t>
            </a:r>
            <a:r>
              <a:rPr lang="en-US" sz="3200" i="1" dirty="0" smtClean="0">
                <a:solidFill>
                  <a:srgbClr val="FFFF00"/>
                </a:solidFill>
              </a:rPr>
              <a:t>take advantage </a:t>
            </a:r>
            <a:r>
              <a:rPr lang="en-US" sz="3200" i="1" dirty="0" smtClean="0">
                <a:solidFill>
                  <a:schemeClr val="bg1"/>
                </a:solidFill>
              </a:rPr>
              <a:t>of you by any of those whom I sent to you?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18 I urged Titus, and sent our brother with him. Did Titus </a:t>
            </a:r>
            <a:r>
              <a:rPr lang="en-US" sz="3200" i="1" dirty="0" smtClean="0">
                <a:solidFill>
                  <a:srgbClr val="FFFF00"/>
                </a:solidFill>
              </a:rPr>
              <a:t>take advantage </a:t>
            </a:r>
            <a:r>
              <a:rPr lang="en-US" sz="3200" i="1" dirty="0" smtClean="0">
                <a:solidFill>
                  <a:schemeClr val="bg1"/>
                </a:solidFill>
              </a:rPr>
              <a:t>of you? Did we not walk in the same spirit? Did we not walk in the same steps? 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WHAT A TRUE SPIRITUAL FATHER OR MOTHER WILL NOT DO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#2) Will not control or manipulate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2 Corinthians 12:17-19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19 </a:t>
            </a:r>
            <a:r>
              <a:rPr lang="en-US" sz="3200" i="1" dirty="0" smtClean="0">
                <a:solidFill>
                  <a:schemeClr val="bg1"/>
                </a:solidFill>
              </a:rPr>
              <a:t>Again, do you think that we excuse ourselves to you? We speak before God in Christ. But </a:t>
            </a:r>
            <a:r>
              <a:rPr lang="en-US" sz="3200" i="1" dirty="0" smtClean="0">
                <a:solidFill>
                  <a:srgbClr val="FFFF00"/>
                </a:solidFill>
              </a:rPr>
              <a:t>we do all things, beloved, for your edification</a:t>
            </a:r>
            <a:r>
              <a:rPr lang="en-US" sz="3200" i="1" dirty="0" smtClean="0">
                <a:solidFill>
                  <a:schemeClr val="bg1"/>
                </a:solidFill>
              </a:rPr>
              <a:t>. 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WHAT A TRUE SPIRITUAL FATHER OR MOTHER WILL NOT DO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#2) Will not control or manipulate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Galatians 3:1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"O foolish Galatians! Who has </a:t>
            </a:r>
            <a:r>
              <a:rPr lang="en-US" sz="3200" i="1" dirty="0" smtClean="0">
                <a:solidFill>
                  <a:srgbClr val="FFFF00"/>
                </a:solidFill>
              </a:rPr>
              <a:t>bewitched</a:t>
            </a:r>
            <a:r>
              <a:rPr lang="en-US" sz="3200" i="1" dirty="0" smtClean="0">
                <a:solidFill>
                  <a:schemeClr val="bg1"/>
                </a:solidFill>
              </a:rPr>
              <a:t> you that you should not obey the truth,..."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WHAT A TRUE SPIRITUAL FATHER OR MOTHER WILL NOT DO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#2) Will not control or manipulate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Galatians 5:7-8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7 You ran well. Who hindered you from obeying the truth?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8 This persuasion does not come from Him who calls you. 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WHAT A TRUE SPIRITUAL FATHER OR MOTHER WILL NOT DO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#3) Will not abuse spiritual authority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505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2 Corinthians 1:24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Not that we have dominion over your faith, but are fellow workers for your joy; for by faith you stand. 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1 John 2:12-14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12 I write to you, </a:t>
            </a:r>
            <a:r>
              <a:rPr lang="en-US" sz="3200" i="1" dirty="0" smtClean="0">
                <a:solidFill>
                  <a:srgbClr val="FFFF00"/>
                </a:solidFill>
              </a:rPr>
              <a:t>little children</a:t>
            </a:r>
            <a:r>
              <a:rPr lang="en-US" sz="3200" i="1" dirty="0" smtClean="0">
                <a:solidFill>
                  <a:schemeClr val="bg1"/>
                </a:solidFill>
              </a:rPr>
              <a:t>, Because your sins are forgiven you for His name's sake.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13  I write to you, </a:t>
            </a:r>
            <a:r>
              <a:rPr lang="en-US" sz="3200" i="1" dirty="0" smtClean="0">
                <a:solidFill>
                  <a:srgbClr val="FFFF00"/>
                </a:solidFill>
              </a:rPr>
              <a:t>fathers</a:t>
            </a:r>
            <a:r>
              <a:rPr lang="en-US" sz="3200" i="1" dirty="0" smtClean="0">
                <a:solidFill>
                  <a:schemeClr val="bg1"/>
                </a:solidFill>
              </a:rPr>
              <a:t>, Because you have known Him who is from the beginning. I write to you, </a:t>
            </a:r>
            <a:r>
              <a:rPr lang="en-US" sz="3200" i="1" dirty="0" smtClean="0">
                <a:solidFill>
                  <a:srgbClr val="FFFF00"/>
                </a:solidFill>
              </a:rPr>
              <a:t>young men</a:t>
            </a:r>
            <a:r>
              <a:rPr lang="en-US" sz="3200" i="1" dirty="0" smtClean="0">
                <a:solidFill>
                  <a:schemeClr val="bg1"/>
                </a:solidFill>
              </a:rPr>
              <a:t>, Because you have overcome the wicked one. I write to you, </a:t>
            </a:r>
            <a:r>
              <a:rPr lang="en-US" sz="3200" i="1" dirty="0" smtClean="0">
                <a:solidFill>
                  <a:srgbClr val="FFFF00"/>
                </a:solidFill>
              </a:rPr>
              <a:t>little children</a:t>
            </a:r>
            <a:r>
              <a:rPr lang="en-US" sz="3200" i="1" dirty="0" smtClean="0">
                <a:solidFill>
                  <a:schemeClr val="bg1"/>
                </a:solidFill>
              </a:rPr>
              <a:t>, Because you have known the Father.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WHAT A TRUE SPIRITUAL FATHER OR MOTHER WILL NOT DO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#4) Will not attack you or 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pull </a:t>
            </a:r>
            <a:r>
              <a:rPr lang="en-US" sz="3200" dirty="0" smtClean="0">
                <a:solidFill>
                  <a:srgbClr val="FFFF00"/>
                </a:solidFill>
              </a:rPr>
              <a:t>you down if you go beyond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WHAT A TRUE SPIRITUAL FATHER OR MOTHER WILL NOT DO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#5) Will not prevent you 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from </a:t>
            </a:r>
            <a:r>
              <a:rPr lang="en-US" sz="3200" dirty="0" smtClean="0">
                <a:solidFill>
                  <a:srgbClr val="FFFF00"/>
                </a:solidFill>
              </a:rPr>
              <a:t>receiving from other </a:t>
            </a:r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true </a:t>
            </a:r>
            <a:r>
              <a:rPr lang="en-US" sz="3200" dirty="0" smtClean="0">
                <a:solidFill>
                  <a:srgbClr val="FFFF00"/>
                </a:solidFill>
              </a:rPr>
              <a:t>ministers of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ERRORS IN CHURCH HISTORY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The shepherding movement of the 1980s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ERRORS IN CHURCH HISTORY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Old errors get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presented in new packages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MISCONCEPTIONS, MISAPPLICATION AND ABUSES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Error #1 : If you don't have a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spiritual </a:t>
            </a:r>
            <a:r>
              <a:rPr lang="en-US" sz="3200" dirty="0" smtClean="0">
                <a:solidFill>
                  <a:schemeClr val="bg1"/>
                </a:solidFill>
              </a:rPr>
              <a:t>father/mother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you </a:t>
            </a:r>
            <a:r>
              <a:rPr lang="en-US" sz="3200" dirty="0" smtClean="0">
                <a:solidFill>
                  <a:schemeClr val="bg1"/>
                </a:solidFill>
              </a:rPr>
              <a:t>have an orphan spirit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MISCONCEPTIONS, MISAPPLICATION AND ABUSES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Error #2 : You must be </a:t>
            </a:r>
            <a:r>
              <a:rPr lang="en-US" sz="3200" dirty="0" smtClean="0">
                <a:solidFill>
                  <a:schemeClr val="bg1"/>
                </a:solidFill>
              </a:rPr>
              <a:t>“connected”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to </a:t>
            </a:r>
            <a:r>
              <a:rPr lang="en-US" sz="3200" dirty="0" smtClean="0">
                <a:solidFill>
                  <a:schemeClr val="bg1"/>
                </a:solidFill>
              </a:rPr>
              <a:t>a spiritual father or mother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to </a:t>
            </a:r>
            <a:r>
              <a:rPr lang="en-US" sz="3200" dirty="0" smtClean="0">
                <a:solidFill>
                  <a:schemeClr val="bg1"/>
                </a:solidFill>
              </a:rPr>
              <a:t>receive from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MISCONCEPTIONS, MISAPPLICATION AND ABUSES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Error #3 : Your spiritual lineage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is </a:t>
            </a:r>
            <a:r>
              <a:rPr lang="en-US" sz="3200" dirty="0" smtClean="0">
                <a:solidFill>
                  <a:schemeClr val="bg1"/>
                </a:solidFill>
              </a:rPr>
              <a:t>important, just like your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biological </a:t>
            </a:r>
            <a:r>
              <a:rPr lang="en-US" sz="3200" dirty="0" smtClean="0">
                <a:solidFill>
                  <a:schemeClr val="bg1"/>
                </a:solidFill>
              </a:rPr>
              <a:t>lineage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MISCONCEPTIONS, MISAPPLICATION AND ABUSES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Error #4: You cannot go beyond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 smtClean="0">
                <a:solidFill>
                  <a:schemeClr val="bg1"/>
                </a:solidFill>
              </a:rPr>
              <a:t>level of your spiritual father or mother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MISCONCEPTIONS, MISAPPLICATION AND ABUSES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Error #5: You operate under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 smtClean="0">
                <a:solidFill>
                  <a:schemeClr val="bg1"/>
                </a:solidFill>
              </a:rPr>
              <a:t>anointing of your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spiritual </a:t>
            </a:r>
            <a:r>
              <a:rPr lang="en-US" sz="3200" dirty="0" smtClean="0">
                <a:solidFill>
                  <a:schemeClr val="bg1"/>
                </a:solidFill>
              </a:rPr>
              <a:t>father or mother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MISCONCEPTIONS, MISAPPLICATION AND ABUSES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Error #6 : If you don't have a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spiritual </a:t>
            </a:r>
            <a:r>
              <a:rPr lang="en-US" sz="3200" dirty="0" smtClean="0">
                <a:solidFill>
                  <a:schemeClr val="bg1"/>
                </a:solidFill>
              </a:rPr>
              <a:t>covering or spiritual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authority </a:t>
            </a:r>
            <a:r>
              <a:rPr lang="en-US" sz="3200" dirty="0" smtClean="0">
                <a:solidFill>
                  <a:schemeClr val="bg1"/>
                </a:solidFill>
              </a:rPr>
              <a:t>figure over </a:t>
            </a:r>
            <a:r>
              <a:rPr lang="en-US" sz="3200" dirty="0" smtClean="0">
                <a:solidFill>
                  <a:schemeClr val="bg1"/>
                </a:solidFill>
              </a:rPr>
              <a:t>you,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you are </a:t>
            </a:r>
            <a:r>
              <a:rPr lang="en-US" sz="3200" dirty="0" smtClean="0">
                <a:solidFill>
                  <a:schemeClr val="bg1"/>
                </a:solidFill>
              </a:rPr>
              <a:t>vulnerable to the devil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1 John 2:12-14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14  </a:t>
            </a:r>
            <a:r>
              <a:rPr lang="en-US" sz="3200" i="1" dirty="0" smtClean="0">
                <a:solidFill>
                  <a:schemeClr val="bg1"/>
                </a:solidFill>
              </a:rPr>
              <a:t>I have written to you, </a:t>
            </a:r>
            <a:r>
              <a:rPr lang="en-US" sz="3200" i="1" dirty="0" smtClean="0">
                <a:solidFill>
                  <a:srgbClr val="FFFF00"/>
                </a:solidFill>
              </a:rPr>
              <a:t>fathers</a:t>
            </a:r>
            <a:r>
              <a:rPr lang="en-US" sz="3200" i="1" dirty="0" smtClean="0">
                <a:solidFill>
                  <a:schemeClr val="bg1"/>
                </a:solidFill>
              </a:rPr>
              <a:t>, Because you have known Him who is from the beginning. I have written to you, </a:t>
            </a:r>
            <a:r>
              <a:rPr lang="en-US" sz="3200" i="1" dirty="0" smtClean="0">
                <a:solidFill>
                  <a:srgbClr val="FFFF00"/>
                </a:solidFill>
              </a:rPr>
              <a:t>young men</a:t>
            </a:r>
            <a:r>
              <a:rPr lang="en-US" sz="3200" i="1" dirty="0" smtClean="0">
                <a:solidFill>
                  <a:schemeClr val="bg1"/>
                </a:solidFill>
              </a:rPr>
              <a:t>, Because you are strong, and the word of God abides in you, And you have overcome the wicked one.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3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BREAKING FREE FROM </a:t>
            </a:r>
          </a:p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ABUSIVE SPIRITUAL FATHERS &amp; MOTHERS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YOUR RESPONSE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#1) Rise up to be a true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spiritual </a:t>
            </a:r>
            <a:r>
              <a:rPr lang="en-US" sz="3200" dirty="0" smtClean="0">
                <a:solidFill>
                  <a:schemeClr val="bg1"/>
                </a:solidFill>
              </a:rPr>
              <a:t>father and mother to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YOUR RESPONSE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#2) Honor true spiritual fathers and mothers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YOUR RESPONSE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#3) Maintain this truth of spiritual fathers and mothers in its right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HONORING SPIRITUAL FATHERS AND MOTHERS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#1) We follow their godly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HONORING SPIRITUAL FATHERS AND MOTHERS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#2) We never speak ill of them,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not </a:t>
            </a:r>
            <a:r>
              <a:rPr lang="en-US" sz="3200" dirty="0" smtClean="0">
                <a:solidFill>
                  <a:schemeClr val="bg1"/>
                </a:solidFill>
              </a:rPr>
              <a:t>even of their failures and mistakes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HONORING SPIRITUAL FATHERS AND MOTHERS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#3) We draw inspiration from their lives, receive revelation and impartation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HONORING SPIRITUAL FATHERS AND MOTHERS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#4) We always remain grateful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HONORING SPIRITUAL FATHERS AND MOTHERS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#5) We honor them but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we </a:t>
            </a:r>
            <a:r>
              <a:rPr lang="en-US" sz="3200" dirty="0" smtClean="0">
                <a:solidFill>
                  <a:schemeClr val="bg1"/>
                </a:solidFill>
              </a:rPr>
              <a:t>do not worship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"As new born infants...." (1 Peter 2:2)</a:t>
            </a: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"..</a:t>
            </a:r>
            <a:r>
              <a:rPr lang="en-US" sz="3200" i="1" dirty="0" smtClean="0">
                <a:solidFill>
                  <a:schemeClr val="bg1"/>
                </a:solidFill>
              </a:rPr>
              <a:t>spiritual ....babes in Christ." (1 Corinthians 3:1)</a:t>
            </a: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"... </a:t>
            </a:r>
            <a:r>
              <a:rPr lang="en-US" sz="3200" i="1" dirty="0" smtClean="0">
                <a:solidFill>
                  <a:schemeClr val="bg1"/>
                </a:solidFill>
              </a:rPr>
              <a:t>children .... mature. " (1 Corinthians 14:20)</a:t>
            </a: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"..</a:t>
            </a:r>
            <a:r>
              <a:rPr lang="en-US" sz="3200" i="1" dirty="0" smtClean="0">
                <a:solidFill>
                  <a:schemeClr val="bg1"/>
                </a:solidFill>
              </a:rPr>
              <a:t>to a perfect (mature) man...no longer be children,..." (Ephesians 4:13-14)</a:t>
            </a:r>
          </a:p>
          <a:p>
            <a:endParaRPr lang="en-US" sz="3200" i="1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"....</a:t>
            </a:r>
            <a:r>
              <a:rPr lang="en-US" sz="3200" i="1" dirty="0" smtClean="0">
                <a:solidFill>
                  <a:schemeClr val="bg1"/>
                </a:solidFill>
              </a:rPr>
              <a:t>babe....full age..." (Hebrews 5:13-14)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1 Corinthians 4:15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For though you might have ten thousand </a:t>
            </a:r>
            <a:r>
              <a:rPr lang="en-US" sz="3200" i="1" dirty="0" smtClean="0">
                <a:solidFill>
                  <a:srgbClr val="FFFF00"/>
                </a:solidFill>
              </a:rPr>
              <a:t>instructors</a:t>
            </a:r>
            <a:r>
              <a:rPr lang="en-US" sz="3200" i="1" dirty="0" smtClean="0">
                <a:solidFill>
                  <a:schemeClr val="bg1"/>
                </a:solidFill>
              </a:rPr>
              <a:t> in Christ, yet you do not have many </a:t>
            </a:r>
            <a:r>
              <a:rPr lang="en-US" sz="3200" i="1" dirty="0" smtClean="0">
                <a:solidFill>
                  <a:srgbClr val="FFFF00"/>
                </a:solidFill>
              </a:rPr>
              <a:t>fathers</a:t>
            </a:r>
            <a:r>
              <a:rPr lang="en-US" sz="3200" i="1" dirty="0" smtClean="0">
                <a:solidFill>
                  <a:schemeClr val="bg1"/>
                </a:solidFill>
              </a:rPr>
              <a:t>; for in Christ Jesus </a:t>
            </a:r>
            <a:r>
              <a:rPr lang="en-US" sz="3200" i="1" dirty="0" smtClean="0">
                <a:solidFill>
                  <a:srgbClr val="FFFF00"/>
                </a:solidFill>
              </a:rPr>
              <a:t>I have begotten you </a:t>
            </a:r>
            <a:r>
              <a:rPr lang="en-US" sz="3200" i="1" dirty="0" smtClean="0">
                <a:solidFill>
                  <a:schemeClr val="bg1"/>
                </a:solidFill>
              </a:rPr>
              <a:t>through the gospel. 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DEFINITION OF A SPIRITUAL FATHER OR MOTHER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one who nurtures </a:t>
            </a:r>
            <a:r>
              <a:rPr lang="en-US" sz="3600" dirty="0" smtClean="0">
                <a:solidFill>
                  <a:schemeClr val="bg1"/>
                </a:solidFill>
              </a:rPr>
              <a:t>another…</a:t>
            </a:r>
          </a:p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…from </a:t>
            </a:r>
            <a:r>
              <a:rPr lang="en-US" sz="3600" dirty="0" smtClean="0">
                <a:solidFill>
                  <a:schemeClr val="bg1"/>
                </a:solidFill>
              </a:rPr>
              <a:t>infancy to adulthood, or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…from </a:t>
            </a:r>
            <a:r>
              <a:rPr lang="en-US" sz="3600" dirty="0" smtClean="0">
                <a:solidFill>
                  <a:schemeClr val="bg1"/>
                </a:solidFill>
              </a:rPr>
              <a:t>a place of immaturity to maturity, or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…from </a:t>
            </a:r>
            <a:r>
              <a:rPr lang="en-US" sz="3600" dirty="0" smtClean="0">
                <a:solidFill>
                  <a:schemeClr val="bg1"/>
                </a:solidFill>
              </a:rPr>
              <a:t>one level in God to higher levels in God.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BEING A TRUE SPIRITUAL FATHER OR MOTHER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71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#1) Nurture by Word, Spirit and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BEING A TRUE SPIRITUAL FATHER OR MOTHER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#1) Nurture by Word, Spirit and life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200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2 Timothy 3:10-11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10 But you have </a:t>
            </a:r>
            <a:r>
              <a:rPr lang="en-US" sz="3200" i="1" u="sng" dirty="0" smtClean="0">
                <a:solidFill>
                  <a:schemeClr val="bg1"/>
                </a:solidFill>
              </a:rPr>
              <a:t>carefully followed </a:t>
            </a:r>
            <a:r>
              <a:rPr lang="en-US" sz="3200" i="1" dirty="0" smtClean="0">
                <a:solidFill>
                  <a:schemeClr val="bg1"/>
                </a:solidFill>
              </a:rPr>
              <a:t>my </a:t>
            </a:r>
            <a:r>
              <a:rPr lang="en-US" sz="3200" i="1" dirty="0" smtClean="0">
                <a:solidFill>
                  <a:srgbClr val="FFFF00"/>
                </a:solidFill>
              </a:rPr>
              <a:t>doctrine, manner of life, purpose, faith, longsuffering, love, perseverance</a:t>
            </a:r>
            <a:r>
              <a:rPr lang="en-US" sz="3200" i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11 </a:t>
            </a:r>
            <a:r>
              <a:rPr lang="en-US" sz="3200" i="1" dirty="0" smtClean="0">
                <a:solidFill>
                  <a:srgbClr val="FFFF00"/>
                </a:solidFill>
              </a:rPr>
              <a:t>persecutions, afflictions</a:t>
            </a:r>
            <a:r>
              <a:rPr lang="en-US" sz="3200" i="1" dirty="0" smtClean="0">
                <a:solidFill>
                  <a:schemeClr val="bg1"/>
                </a:solidFill>
              </a:rPr>
              <a:t>, which happened to me at Antioch, at </a:t>
            </a:r>
            <a:r>
              <a:rPr lang="en-US" sz="3200" i="1" dirty="0" err="1" smtClean="0">
                <a:solidFill>
                  <a:schemeClr val="bg1"/>
                </a:solidFill>
              </a:rPr>
              <a:t>Iconium</a:t>
            </a:r>
            <a:r>
              <a:rPr lang="en-US" sz="3200" i="1" dirty="0" smtClean="0">
                <a:solidFill>
                  <a:schemeClr val="bg1"/>
                </a:solidFill>
              </a:rPr>
              <a:t>, at </a:t>
            </a:r>
            <a:r>
              <a:rPr lang="en-US" sz="3200" i="1" dirty="0" err="1" smtClean="0">
                <a:solidFill>
                  <a:schemeClr val="bg1"/>
                </a:solidFill>
              </a:rPr>
              <a:t>Lystra</a:t>
            </a:r>
            <a:r>
              <a:rPr lang="en-US" sz="3200" i="1" dirty="0" smtClean="0">
                <a:solidFill>
                  <a:schemeClr val="bg1"/>
                </a:solidFill>
              </a:rPr>
              <a:t>—what persecutions I endured. And out of them all the Lord delivered me. 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</a:rPr>
              <a:t>BEING A TRUE SPIRITUAL FATHER OR MOTHER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261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#2) Nurture with love and discipline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64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1 Corinthians 4:21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What do you want? Shall I come to you with a rod, or in love and a spirit of gentleness? 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1076</Words>
  <Application>Microsoft Office PowerPoint</Application>
  <PresentationFormat>On-screen Show (4:3)</PresentationFormat>
  <Paragraphs>123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63</cp:revision>
  <dcterms:created xsi:type="dcterms:W3CDTF">2006-08-16T00:00:00Z</dcterms:created>
  <dcterms:modified xsi:type="dcterms:W3CDTF">2018-10-12T16:34:33Z</dcterms:modified>
</cp:coreProperties>
</file>