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-11-25-Receiving the Father's Love part-4 Ppt Header.jpg"/>
          <p:cNvPicPr>
            <a:picLocks noChangeAspect="1"/>
          </p:cNvPicPr>
          <p:nvPr userDrawn="1"/>
        </p:nvPicPr>
        <p:blipFill>
          <a:blip r:embed="rId2" cstate="print">
            <a:lum bright="-26000" contrast="100000"/>
          </a:blip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11-25-Receiving the Father's Love part-4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Uncommon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Mark 1:11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Then a voice came from heaven, "You are My beloved Son, in whom I am well pleased</a:t>
            </a:r>
            <a:r>
              <a:rPr lang="en-US" sz="3200" i="1" dirty="0" smtClean="0">
                <a:solidFill>
                  <a:schemeClr val="bg1"/>
                </a:solidFill>
              </a:rPr>
              <a:t>."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Uncommon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</a:t>
            </a:r>
            <a:r>
              <a:rPr lang="en-US" sz="3200" i="1" dirty="0" smtClean="0">
                <a:solidFill>
                  <a:schemeClr val="bg1"/>
                </a:solidFill>
              </a:rPr>
              <a:t>1:7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To all who are in Rome, </a:t>
            </a:r>
            <a:r>
              <a:rPr lang="en-US" sz="3200" i="1" dirty="0" smtClean="0">
                <a:solidFill>
                  <a:srgbClr val="FFFF00"/>
                </a:solidFill>
              </a:rPr>
              <a:t>beloved of God</a:t>
            </a:r>
            <a:r>
              <a:rPr lang="en-US" sz="3200" i="1" dirty="0" smtClean="0">
                <a:solidFill>
                  <a:schemeClr val="bg1"/>
                </a:solidFill>
              </a:rPr>
              <a:t>, called to be saints: Grace to you and peace from God our Father and the Lord Jesus Christ.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Ephesians 1:6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to the praise of the glory of His grace, by which He made us </a:t>
            </a:r>
            <a:r>
              <a:rPr lang="en-US" sz="3200" i="1" dirty="0" smtClean="0">
                <a:solidFill>
                  <a:srgbClr val="FFFF00"/>
                </a:solidFill>
              </a:rPr>
              <a:t>accepted in the Beloved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Makes Us Unashamed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1:4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just as He chose us in Him before the foundation of the world, that we should be holy and without blame before Him in love,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Makes Us Unashamed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Colossians </a:t>
            </a:r>
            <a:r>
              <a:rPr lang="en-US" sz="3200" i="1" dirty="0" smtClean="0">
                <a:solidFill>
                  <a:schemeClr val="bg1"/>
                </a:solidFill>
              </a:rPr>
              <a:t>1:21-22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21 And you, who once were alienated and enemies in your mind by wicked works, yet now He has reconciled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22 in the body of His flesh through death, to present you holy, and blameless, and above reproach in His sight—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Unbreakable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8:35-37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35 Who shall separate us from the love of Christ? Shall tribulation, or distress, or persecution, or famine, or nakedness, or peril, or sword?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36 As it is written: "FOR YOUR SAKE WE ARE KILLED ALL DAY LONG; WE ARE ACCOUNTED AS SHEEP FOR THE SLAUGHTER</a:t>
            </a:r>
            <a:r>
              <a:rPr lang="en-US" sz="3200" i="1" dirty="0" smtClean="0">
                <a:solidFill>
                  <a:schemeClr val="bg1"/>
                </a:solidFill>
              </a:rPr>
              <a:t>."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Unbreakable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8:35-37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37 </a:t>
            </a:r>
            <a:r>
              <a:rPr lang="en-US" sz="3200" i="1" dirty="0" smtClean="0">
                <a:solidFill>
                  <a:schemeClr val="bg1"/>
                </a:solidFill>
              </a:rPr>
              <a:t>Yet in all these things we are more than conquerors through Him who loved us.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38 For I am persuaded that neither death nor life, nor angels nor principalities nor powers, nor things present nor things to come,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Unbreakable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8:35-37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39 </a:t>
            </a:r>
            <a:r>
              <a:rPr lang="en-US" sz="3200" i="1" dirty="0" smtClean="0">
                <a:solidFill>
                  <a:schemeClr val="bg1"/>
                </a:solidFill>
              </a:rPr>
              <a:t>nor height nor depth, nor any other created thing, shall be able to separate us from the love of God which is in Christ Jesus our Lord.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Makes Us More Than Conquerors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8:37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Yet in all these things we are </a:t>
            </a:r>
            <a:r>
              <a:rPr lang="en-US" sz="3200" i="1" dirty="0" smtClean="0">
                <a:solidFill>
                  <a:srgbClr val="FFFF00"/>
                </a:solidFill>
              </a:rPr>
              <a:t>more than conquerors </a:t>
            </a:r>
            <a:r>
              <a:rPr lang="en-US" sz="3200" i="1" dirty="0" smtClean="0">
                <a:solidFill>
                  <a:schemeClr val="bg1"/>
                </a:solidFill>
              </a:rPr>
              <a:t>through Him who loved us.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Unshackles (Liberates) Us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4:17-18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Love has been perfected among us in this: that we may have boldness in the day of judgment; because as He is, so are we in this world.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There is no fear in love; but perfect love casts out fear, because fear involves torment. But he who fears has not been made perfect in love.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Unshackles (Liberates) Us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4:17-18 (Amplified Bible)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In this [union and fellowship with Him], love is completed and perfected with us, so that we may have confidence in the day of judgment [with assurance and boldness to face Him]; because as He is, so are we in this world.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Your revelation of God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affects </a:t>
            </a:r>
            <a:r>
              <a:rPr lang="en-US" sz="3600" dirty="0" smtClean="0">
                <a:solidFill>
                  <a:srgbClr val="FFFF00"/>
                </a:solidFill>
              </a:rPr>
              <a:t>your relationship with God.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Unshackles (Liberates) Us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4:17-18 (Amplified Bible)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</a:t>
            </a:r>
            <a:r>
              <a:rPr lang="en-US" sz="3200" i="1" dirty="0" smtClean="0">
                <a:solidFill>
                  <a:schemeClr val="bg1"/>
                </a:solidFill>
              </a:rPr>
              <a:t>There is no fear in love [dread does not exist]. But </a:t>
            </a:r>
            <a:r>
              <a:rPr lang="en-US" sz="3200" i="1" dirty="0" smtClean="0">
                <a:solidFill>
                  <a:srgbClr val="FFFF00"/>
                </a:solidFill>
              </a:rPr>
              <a:t>perfect (complete, full-grown) love </a:t>
            </a:r>
            <a:r>
              <a:rPr lang="en-US" sz="3200" i="1" dirty="0" smtClean="0">
                <a:solidFill>
                  <a:schemeClr val="bg1"/>
                </a:solidFill>
              </a:rPr>
              <a:t>drives out fear, because fear involves [the expectation of divine] punishment, so the one who is afraid [of God’s judgment] is not </a:t>
            </a:r>
            <a:r>
              <a:rPr lang="en-US" sz="3200" i="1" dirty="0" smtClean="0">
                <a:solidFill>
                  <a:srgbClr val="FFFF00"/>
                </a:solidFill>
              </a:rPr>
              <a:t>perfected in love [has not grown into a sufficient understanding of God’s love].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Know, Believe, Receive And Rest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 </a:t>
            </a:r>
            <a:r>
              <a:rPr lang="en-US" sz="3600" dirty="0" smtClean="0">
                <a:solidFill>
                  <a:srgbClr val="FFFF00"/>
                </a:solidFill>
              </a:rPr>
              <a:t>The Love That God Has For You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Know, Believe, Receive And Rest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 </a:t>
            </a:r>
            <a:r>
              <a:rPr lang="en-US" sz="3600" dirty="0" smtClean="0">
                <a:solidFill>
                  <a:srgbClr val="FFFF00"/>
                </a:solidFill>
              </a:rPr>
              <a:t>The Love That God Has For You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4:16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And we have </a:t>
            </a:r>
            <a:r>
              <a:rPr lang="en-US" sz="3200" i="1" dirty="0" smtClean="0">
                <a:solidFill>
                  <a:srgbClr val="FFFF00"/>
                </a:solidFill>
              </a:rPr>
              <a:t>known</a:t>
            </a:r>
            <a:r>
              <a:rPr lang="en-US" sz="3200" i="1" dirty="0" smtClean="0">
                <a:solidFill>
                  <a:schemeClr val="bg1"/>
                </a:solidFill>
              </a:rPr>
              <a:t> and </a:t>
            </a:r>
            <a:r>
              <a:rPr lang="en-US" sz="3200" i="1" dirty="0" smtClean="0">
                <a:solidFill>
                  <a:srgbClr val="FFFF00"/>
                </a:solidFill>
              </a:rPr>
              <a:t>believed</a:t>
            </a:r>
            <a:r>
              <a:rPr lang="en-US" sz="3200" i="1" dirty="0" smtClean="0">
                <a:solidFill>
                  <a:schemeClr val="bg1"/>
                </a:solidFill>
              </a:rPr>
              <a:t> the love that God has for us. God is love, and he who </a:t>
            </a:r>
            <a:r>
              <a:rPr lang="en-US" sz="3200" i="1" dirty="0" smtClean="0">
                <a:solidFill>
                  <a:srgbClr val="FFFF00"/>
                </a:solidFill>
              </a:rPr>
              <a:t>abides</a:t>
            </a:r>
            <a:r>
              <a:rPr lang="en-US" sz="3200" i="1" dirty="0" smtClean="0">
                <a:solidFill>
                  <a:schemeClr val="bg1"/>
                </a:solidFill>
              </a:rPr>
              <a:t> in love abides in God, and God in him.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Know, Believe, Receive And Rest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 </a:t>
            </a:r>
            <a:r>
              <a:rPr lang="en-US" sz="3600" dirty="0" smtClean="0">
                <a:solidFill>
                  <a:srgbClr val="FFFF00"/>
                </a:solidFill>
              </a:rPr>
              <a:t>The Love That God Has For You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Zephaniah 3:17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 LORD your God in your midst, The Mighty One, will save; He will rejoice over you with gladness, </a:t>
            </a:r>
            <a:r>
              <a:rPr lang="en-US" sz="3200" i="1" dirty="0" smtClean="0">
                <a:solidFill>
                  <a:srgbClr val="FFFF00"/>
                </a:solidFill>
              </a:rPr>
              <a:t>He will quiet you with His love</a:t>
            </a:r>
            <a:r>
              <a:rPr lang="en-US" sz="3200" i="1" dirty="0" smtClean="0">
                <a:solidFill>
                  <a:schemeClr val="bg1"/>
                </a:solidFill>
              </a:rPr>
              <a:t>, He will rejoice over you with singing."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Your relationship with God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also </a:t>
            </a:r>
            <a:r>
              <a:rPr lang="en-US" sz="3600" dirty="0" smtClean="0">
                <a:solidFill>
                  <a:srgbClr val="FFFF00"/>
                </a:solidFill>
              </a:rPr>
              <a:t>affects your relationship with others.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Part-1 : Infinite God, Our Heavenly Father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Part-2 : Immeasurable Love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Part-3 : Our Heavenly Father's True </a:t>
            </a:r>
            <a:r>
              <a:rPr lang="en-US" sz="3600" dirty="0" smtClean="0">
                <a:solidFill>
                  <a:schemeClr val="bg1"/>
                </a:solidFill>
              </a:rPr>
              <a:t>Picture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Part-4 : Receiving The Father's Love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God Kind of love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Corinthians 13:4-8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Love suffers long and is kind; love does not envy; love does not parade itself, is not puffed up;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does not behave rudely, does not seek its own, is not provoked, thinks no evil;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6 does not rejoice in iniquity, but rejoices in the truth;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7 bears all things, believes all things, hopes all things, endures all things.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8 Love never fails.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Unconditional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4:9-10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9 In this the love of God was manifested toward us, that God has sent His only begotten Son into the world, that we might live through Him.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10 In this is love, not that we loved God, but that He loved us and sent His Son to be the propitiation for our sins.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Unconditional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4:19  We love Him because He first loved us.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Love That Is Uncommon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John 17:23,26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23 I in them, and You in Me; that they may be made perfect in one, and that the world may know that You have sent Me, and have loved them as You have loved Me.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26 And I have declared to them Your name, and will declare it, that the love with which You loved Me may be in them, and I in them."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984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44</cp:revision>
  <dcterms:created xsi:type="dcterms:W3CDTF">2006-08-16T00:00:00Z</dcterms:created>
  <dcterms:modified xsi:type="dcterms:W3CDTF">2018-11-23T17:19:51Z</dcterms:modified>
</cp:coreProperties>
</file>