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5" r:id="rId9"/>
    <p:sldId id="296" r:id="rId10"/>
    <p:sldId id="298" r:id="rId11"/>
    <p:sldId id="299" r:id="rId12"/>
    <p:sldId id="302" r:id="rId13"/>
    <p:sldId id="301" r:id="rId14"/>
    <p:sldId id="300" r:id="rId15"/>
    <p:sldId id="303" r:id="rId16"/>
    <p:sldId id="304" r:id="rId17"/>
    <p:sldId id="30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62F26-CB70-44AC-AE10-EA860ECD6884}" type="datetimeFigureOut">
              <a:rPr lang="en-IN" smtClean="0"/>
              <a:t>29-12-2018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44DD-A18D-490D-92F2-35106923F0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42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457200" lvl="0" indent="-457200">
              <a:buAutoNum type="arabicPeriod"/>
            </a:pPr>
            <a:r>
              <a:rPr lang="en-IN" sz="2400" i="1" dirty="0" smtClean="0"/>
              <a:t>Intimacy </a:t>
            </a:r>
            <a:r>
              <a:rPr lang="en-IN" sz="2400" i="1" dirty="0"/>
              <a:t>with God</a:t>
            </a:r>
            <a:r>
              <a:rPr lang="en-IN" sz="2400" dirty="0"/>
              <a:t> </a:t>
            </a:r>
            <a:r>
              <a:rPr lang="en-IN" sz="2400" dirty="0" smtClean="0"/>
              <a:t>(John 15:5)</a:t>
            </a:r>
          </a:p>
          <a:p>
            <a:pPr marL="0" lvl="0" indent="0">
              <a:buNone/>
            </a:pPr>
            <a:endParaRPr lang="en-IN" sz="2400" dirty="0" smtClean="0"/>
          </a:p>
          <a:p>
            <a:pPr lvl="0">
              <a:buFontTx/>
              <a:buChar char="-"/>
            </a:pPr>
            <a:r>
              <a:rPr lang="en-IN" sz="2400" dirty="0" smtClean="0"/>
              <a:t>Expect new &amp; more from God</a:t>
            </a:r>
          </a:p>
          <a:p>
            <a:pPr lvl="0">
              <a:buFontTx/>
              <a:buChar char="-"/>
            </a:pPr>
            <a:r>
              <a:rPr lang="en-IN" sz="2400" dirty="0" smtClean="0"/>
              <a:t>Pursue the authentic</a:t>
            </a:r>
          </a:p>
          <a:p>
            <a:pPr>
              <a:buFontTx/>
              <a:buChar char="-"/>
            </a:pPr>
            <a:r>
              <a:rPr lang="en-IN" sz="2400" dirty="0" smtClean="0"/>
              <a:t>Hunger after God </a:t>
            </a:r>
            <a:r>
              <a:rPr lang="en-IN" sz="2400" dirty="0"/>
              <a:t>(Isaiah 44:3, 4, Mathew 5:3,6)</a:t>
            </a:r>
          </a:p>
          <a:p>
            <a:pPr lvl="0">
              <a:buFontTx/>
              <a:buChar char="-"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i="1" dirty="0" smtClean="0"/>
              <a:t>2. Yielding </a:t>
            </a:r>
            <a:r>
              <a:rPr lang="en-IN" sz="2400" i="1" dirty="0"/>
              <a:t>to the new anointing </a:t>
            </a:r>
            <a:endParaRPr lang="en-IN" sz="2400" dirty="0"/>
          </a:p>
          <a:p>
            <a:pPr marL="0" lvl="0" indent="0">
              <a:buNone/>
            </a:pPr>
            <a:endParaRPr lang="en-IN" sz="2400" dirty="0" smtClean="0"/>
          </a:p>
          <a:p>
            <a:pPr lvl="0">
              <a:buFontTx/>
              <a:buChar char="-"/>
            </a:pPr>
            <a:r>
              <a:rPr lang="en-IN" sz="2400" dirty="0" smtClean="0"/>
              <a:t>New anointing makes us a new person</a:t>
            </a:r>
          </a:p>
          <a:p>
            <a:pPr lvl="0">
              <a:buFontTx/>
              <a:buChar char="-"/>
            </a:pPr>
            <a:r>
              <a:rPr lang="en-IN" sz="2400" dirty="0" smtClean="0"/>
              <a:t>We may do things differently – new gifts, new manifestations, new levels</a:t>
            </a:r>
            <a:endParaRPr lang="en-IN" sz="2400" dirty="0"/>
          </a:p>
          <a:p>
            <a:pPr lvl="0">
              <a:buFontTx/>
              <a:buChar char="-"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i="1" dirty="0" smtClean="0"/>
              <a:t>3. Accommodate </a:t>
            </a:r>
            <a:r>
              <a:rPr lang="en-IN" sz="2400" i="1" dirty="0"/>
              <a:t>the positive change </a:t>
            </a:r>
            <a:endParaRPr lang="en-IN" sz="2400" i="1" dirty="0" smtClean="0"/>
          </a:p>
          <a:p>
            <a:pPr marL="0" lvl="0" indent="0">
              <a:buNone/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- Plan </a:t>
            </a:r>
            <a:r>
              <a:rPr lang="en-IN" sz="2400" dirty="0"/>
              <a:t>for the new - new schedule, new </a:t>
            </a:r>
            <a:r>
              <a:rPr lang="en-IN" sz="2400" dirty="0" smtClean="0"/>
              <a:t>lifestyle </a:t>
            </a:r>
            <a:r>
              <a:rPr lang="en-IN" sz="2400" dirty="0" err="1" smtClean="0"/>
              <a:t>etc</a:t>
            </a:r>
            <a:endParaRPr lang="en-IN" sz="2400" dirty="0"/>
          </a:p>
          <a:p>
            <a:pPr marL="0" indent="0">
              <a:buNone/>
            </a:pPr>
            <a:r>
              <a:rPr lang="en-IN" sz="2400" dirty="0" smtClean="0"/>
              <a:t>- Be </a:t>
            </a:r>
            <a:r>
              <a:rPr lang="en-IN" sz="2400" dirty="0"/>
              <a:t>ready to be stretched</a:t>
            </a:r>
          </a:p>
          <a:p>
            <a:pPr marL="0" indent="0">
              <a:buNone/>
            </a:pPr>
            <a:r>
              <a:rPr lang="en-IN" sz="2400" dirty="0" smtClean="0"/>
              <a:t>- There </a:t>
            </a:r>
            <a:r>
              <a:rPr lang="en-IN" sz="2400" dirty="0"/>
              <a:t>is a price to pay</a:t>
            </a:r>
          </a:p>
          <a:p>
            <a:pPr lvl="0">
              <a:buFontTx/>
              <a:buChar char="-"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i="1" dirty="0"/>
              <a:t>4</a:t>
            </a:r>
            <a:r>
              <a:rPr lang="en-IN" sz="2400" i="1" dirty="0" smtClean="0"/>
              <a:t>. </a:t>
            </a:r>
            <a:r>
              <a:rPr lang="en-IN" sz="2400" i="1" dirty="0"/>
              <a:t>Renew our </a:t>
            </a:r>
            <a:r>
              <a:rPr lang="en-IN" sz="2400" i="1" dirty="0" smtClean="0"/>
              <a:t>minds</a:t>
            </a:r>
            <a:r>
              <a:rPr lang="en-IN" sz="2400" i="1" dirty="0"/>
              <a:t> </a:t>
            </a:r>
            <a:r>
              <a:rPr lang="en-IN" sz="2400" i="1" dirty="0" smtClean="0"/>
              <a:t>(Romans 12:1,2)</a:t>
            </a:r>
          </a:p>
          <a:p>
            <a:pPr marL="0" lvl="0" indent="0">
              <a:buNone/>
            </a:pPr>
            <a:endParaRPr lang="en-IN" sz="2400" dirty="0" smtClean="0"/>
          </a:p>
          <a:p>
            <a:pPr marL="0" indent="0">
              <a:buNone/>
            </a:pPr>
            <a:r>
              <a:rPr lang="en-IN" sz="2400" dirty="0" smtClean="0"/>
              <a:t>- Reset pattern of thinking according to the Word</a:t>
            </a:r>
            <a:endParaRPr lang="en-IN" sz="2400" dirty="0"/>
          </a:p>
          <a:p>
            <a:pPr marL="0" indent="0">
              <a:buNone/>
            </a:pPr>
            <a:r>
              <a:rPr lang="en-IN" sz="2400" dirty="0" smtClean="0"/>
              <a:t>- Apply the Word</a:t>
            </a:r>
            <a:endParaRPr lang="en-IN" sz="2400" dirty="0"/>
          </a:p>
          <a:p>
            <a:pPr lvl="0">
              <a:buFontTx/>
              <a:buChar char="-"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400" i="1" dirty="0"/>
              <a:t>5</a:t>
            </a:r>
            <a:r>
              <a:rPr lang="en-IN" sz="2400" i="1" dirty="0" smtClean="0"/>
              <a:t>. </a:t>
            </a:r>
            <a:r>
              <a:rPr lang="en-IN" sz="2400" i="1" dirty="0"/>
              <a:t>Pursue Purity </a:t>
            </a:r>
            <a:endParaRPr lang="en-IN" sz="2400" dirty="0"/>
          </a:p>
          <a:p>
            <a:pPr marL="0" lvl="0" indent="0">
              <a:buNone/>
            </a:pPr>
            <a:endParaRPr lang="en-IN" sz="2400" dirty="0" smtClean="0"/>
          </a:p>
          <a:p>
            <a:pPr>
              <a:buFontTx/>
              <a:buChar char="-"/>
            </a:pPr>
            <a:r>
              <a:rPr lang="en-IN" sz="2400" dirty="0" smtClean="0"/>
              <a:t>Become </a:t>
            </a:r>
            <a:r>
              <a:rPr lang="en-IN" sz="2400" dirty="0"/>
              <a:t>a vessel of honour (2 Tim 2:21</a:t>
            </a:r>
            <a:r>
              <a:rPr lang="en-IN" sz="2400" dirty="0" smtClean="0"/>
              <a:t>)</a:t>
            </a:r>
          </a:p>
          <a:p>
            <a:pPr>
              <a:buFontTx/>
              <a:buChar char="-"/>
            </a:pPr>
            <a:r>
              <a:rPr lang="en-IN" sz="2400" dirty="0"/>
              <a:t>Get rid of the old wineskin </a:t>
            </a:r>
            <a:endParaRPr lang="en-IN" sz="2400" dirty="0" smtClean="0"/>
          </a:p>
          <a:p>
            <a:pPr>
              <a:buFontTx/>
              <a:buChar char="-"/>
            </a:pPr>
            <a:r>
              <a:rPr lang="en-IN" sz="2400" dirty="0"/>
              <a:t>Lay aside sin (James 1:21)</a:t>
            </a:r>
          </a:p>
          <a:p>
            <a:pPr marL="0" lvl="0" indent="0">
              <a:buNone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i="1" dirty="0" smtClean="0"/>
              <a:t>6. </a:t>
            </a:r>
            <a:r>
              <a:rPr lang="en-IN" sz="2400" i="1" dirty="0"/>
              <a:t>Attitude of </a:t>
            </a:r>
            <a:r>
              <a:rPr lang="en-IN" sz="2400" i="1" dirty="0" smtClean="0"/>
              <a:t>meekness</a:t>
            </a:r>
          </a:p>
          <a:p>
            <a:pPr marL="0" lvl="0" indent="0">
              <a:buNone/>
            </a:pPr>
            <a:r>
              <a:rPr lang="en-IN" sz="2400" dirty="0" smtClean="0"/>
              <a:t>(James 1:21)</a:t>
            </a:r>
            <a:endParaRPr lang="en-IN" sz="2400" dirty="0"/>
          </a:p>
          <a:p>
            <a:pPr marL="0" lvl="0" indent="0">
              <a:buNone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 smtClean="0">
                <a:solidFill>
                  <a:srgbClr val="FFC000"/>
                </a:solidFill>
              </a:rPr>
              <a:t>Preparing ourselves to be new wineskin </a:t>
            </a:r>
            <a:endParaRPr lang="en-IN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i="1" dirty="0"/>
              <a:t>7</a:t>
            </a:r>
            <a:r>
              <a:rPr lang="en-IN" sz="2400" i="1" dirty="0" smtClean="0"/>
              <a:t>. </a:t>
            </a:r>
            <a:r>
              <a:rPr lang="en-IN" sz="2400" i="1" dirty="0"/>
              <a:t>Commit to growth</a:t>
            </a:r>
            <a:endParaRPr lang="en-IN" sz="2400" dirty="0"/>
          </a:p>
          <a:p>
            <a:pPr marL="0" indent="0">
              <a:buNone/>
            </a:pPr>
            <a:r>
              <a:rPr lang="en-IN" sz="2400" dirty="0" smtClean="0"/>
              <a:t>(</a:t>
            </a:r>
            <a:r>
              <a:rPr lang="en-IN" sz="2400" dirty="0" err="1" smtClean="0"/>
              <a:t>Eph</a:t>
            </a:r>
            <a:r>
              <a:rPr lang="en-IN" sz="2400" dirty="0" smtClean="0"/>
              <a:t> 4:13)</a:t>
            </a:r>
            <a:endParaRPr lang="en-IN" sz="2400" dirty="0"/>
          </a:p>
          <a:p>
            <a:pPr marL="0" lvl="0" indent="0">
              <a:buNone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  <a:p>
            <a:pPr marL="0" indent="0" algn="ctr">
              <a:buNone/>
            </a:pPr>
            <a:r>
              <a:rPr lang="en-IN" sz="2400" dirty="0" smtClean="0"/>
              <a:t>To </a:t>
            </a:r>
            <a:r>
              <a:rPr lang="en-IN" sz="2400" dirty="0"/>
              <a:t>receive the new wine, </a:t>
            </a:r>
            <a:endParaRPr lang="en-IN" sz="2400" dirty="0" smtClean="0"/>
          </a:p>
          <a:p>
            <a:pPr marL="0" indent="0" algn="ctr">
              <a:buNone/>
            </a:pPr>
            <a:r>
              <a:rPr lang="en-IN" sz="2400" dirty="0" smtClean="0"/>
              <a:t>we </a:t>
            </a:r>
            <a:r>
              <a:rPr lang="en-IN" sz="2400" dirty="0"/>
              <a:t>must become </a:t>
            </a:r>
            <a:r>
              <a:rPr lang="en-IN" sz="2400" dirty="0">
                <a:solidFill>
                  <a:srgbClr val="FFC000"/>
                </a:solidFill>
              </a:rPr>
              <a:t>new wineskins</a:t>
            </a:r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IN" sz="2400" dirty="0" smtClean="0"/>
          </a:p>
          <a:p>
            <a:pPr lvl="0">
              <a:buFontTx/>
              <a:buChar char="-"/>
            </a:pPr>
            <a:endParaRPr lang="en-IN" sz="2400" dirty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i="1" dirty="0"/>
              <a:t>Luke </a:t>
            </a:r>
            <a:r>
              <a:rPr lang="en-IN" sz="2400" b="1" i="1" dirty="0" smtClean="0"/>
              <a:t>5:36-39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i="1" baseline="30000" dirty="0"/>
              <a:t>36 </a:t>
            </a:r>
            <a:r>
              <a:rPr lang="en-IN" sz="2400" i="1" dirty="0"/>
              <a:t>Then He spoke a parable to them: “</a:t>
            </a:r>
            <a:r>
              <a:rPr lang="en-IN" sz="2400" i="1" dirty="0">
                <a:solidFill>
                  <a:srgbClr val="FFC000"/>
                </a:solidFill>
              </a:rPr>
              <a:t>No one puts a piece from a new garment on an old one</a:t>
            </a:r>
            <a:r>
              <a:rPr lang="en-IN" sz="2400" i="1" dirty="0"/>
              <a:t>; otherwise the new makes a tear, and also the piece that was taken out of the new does not match the old. </a:t>
            </a:r>
            <a:r>
              <a:rPr lang="en-IN" sz="2400" i="1" baseline="30000" dirty="0"/>
              <a:t>37 </a:t>
            </a:r>
            <a:r>
              <a:rPr lang="en-IN" sz="2400" i="1" dirty="0"/>
              <a:t>And </a:t>
            </a:r>
            <a:r>
              <a:rPr lang="en-IN" sz="2400" i="1" dirty="0">
                <a:solidFill>
                  <a:srgbClr val="FFC000"/>
                </a:solidFill>
              </a:rPr>
              <a:t>no one puts new wine into old wineskins</a:t>
            </a:r>
            <a:r>
              <a:rPr lang="en-IN" sz="2400" i="1" dirty="0"/>
              <a:t>; or else the new wine will burst the wineskins and be spilled, and the wineskins will be ruined. </a:t>
            </a:r>
            <a:r>
              <a:rPr lang="en-IN" sz="2400" i="1" baseline="30000" dirty="0"/>
              <a:t>38 </a:t>
            </a:r>
            <a:r>
              <a:rPr lang="en-IN" sz="2400" i="1" dirty="0">
                <a:solidFill>
                  <a:srgbClr val="FFC000"/>
                </a:solidFill>
              </a:rPr>
              <a:t>But new wine must be put into new wineskins</a:t>
            </a:r>
            <a:r>
              <a:rPr lang="en-IN" sz="2400" i="1" dirty="0"/>
              <a:t>, and both are preserved. </a:t>
            </a:r>
            <a:r>
              <a:rPr lang="en-IN" sz="2400" i="1" baseline="30000" dirty="0"/>
              <a:t>39 </a:t>
            </a:r>
            <a:r>
              <a:rPr lang="en-IN" sz="2400" i="1" dirty="0"/>
              <a:t>And no one, having drunk old wine, immediately desires new; for he says, ‘The old is better.’ ”</a:t>
            </a:r>
            <a:endParaRPr lang="en-I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en-IN" sz="2400" b="1" i="1" dirty="0" smtClean="0"/>
              <a:t>new un-shrunk cloth is never sewed on old cloth</a:t>
            </a:r>
            <a:r>
              <a:rPr lang="en-IN" sz="2400" dirty="0" smtClean="0"/>
              <a:t> </a:t>
            </a:r>
          </a:p>
          <a:p>
            <a:pPr marL="0" lvl="0" indent="0" algn="ctr">
              <a:buNone/>
            </a:pPr>
            <a:endParaRPr lang="en-IN" sz="2400" dirty="0" smtClean="0"/>
          </a:p>
          <a:p>
            <a:pPr marL="457200" lvl="0" indent="-457200" algn="ctr">
              <a:buAutoNum type="arabicPeriod" startAt="2"/>
            </a:pPr>
            <a:r>
              <a:rPr lang="en-IN" sz="2400" b="1" i="1" dirty="0" smtClean="0"/>
              <a:t>new wine is not poured into old wineskins</a:t>
            </a:r>
            <a:r>
              <a:rPr lang="en-IN" sz="2400" dirty="0" smtClean="0"/>
              <a:t> </a:t>
            </a:r>
          </a:p>
          <a:p>
            <a:pPr marL="457200" lvl="0" indent="-457200" algn="ctr">
              <a:buAutoNum type="arabicPeriod" startAt="2"/>
            </a:pPr>
            <a:endParaRPr lang="en-IN" sz="2400" dirty="0"/>
          </a:p>
          <a:p>
            <a:pPr marL="0" lvl="0" indent="0" algn="ctr">
              <a:buNone/>
            </a:pPr>
            <a:r>
              <a:rPr lang="en-IN" sz="2400" dirty="0"/>
              <a:t>b</a:t>
            </a:r>
            <a:r>
              <a:rPr lang="en-IN" sz="2400" dirty="0" smtClean="0"/>
              <a:t>ecause…</a:t>
            </a:r>
            <a:endParaRPr lang="en-I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dirty="0"/>
          </a:p>
          <a:p>
            <a:pPr marL="0" lvl="0" indent="0">
              <a:buNone/>
            </a:pPr>
            <a:r>
              <a:rPr lang="en-IN" sz="2400" dirty="0" smtClean="0"/>
              <a:t>What did Jesus mean by </a:t>
            </a:r>
          </a:p>
          <a:p>
            <a:pPr marL="0" lvl="0" indent="0">
              <a:buNone/>
            </a:pPr>
            <a:r>
              <a:rPr lang="en-IN" sz="2400" b="1" dirty="0" smtClean="0">
                <a:solidFill>
                  <a:srgbClr val="FFC000"/>
                </a:solidFill>
              </a:rPr>
              <a:t>New Wine in Old Wineskins?</a:t>
            </a: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sz="2400" dirty="0" smtClean="0"/>
              <a:t>Not that fasting  was unnecessary</a:t>
            </a:r>
            <a:endParaRPr lang="en-IN" sz="2400" dirty="0"/>
          </a:p>
          <a:p>
            <a:pPr marL="0" lvl="0" indent="0">
              <a:buNone/>
            </a:pPr>
            <a:endParaRPr lang="en-IN" sz="2400" dirty="0"/>
          </a:p>
          <a:p>
            <a:pPr marL="0" lvl="0" indent="0">
              <a:buNone/>
            </a:pP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sz="2400" dirty="0" smtClean="0"/>
              <a:t>What did Jesus mean by </a:t>
            </a:r>
          </a:p>
          <a:p>
            <a:pPr marL="0" lvl="0" indent="0">
              <a:buNone/>
            </a:pPr>
            <a:r>
              <a:rPr lang="en-IN" sz="2400" b="1" dirty="0" smtClean="0">
                <a:solidFill>
                  <a:srgbClr val="FFC000"/>
                </a:solidFill>
              </a:rPr>
              <a:t>New Wine in Old Wineskins?</a:t>
            </a:r>
          </a:p>
          <a:p>
            <a:pPr marL="0" lvl="0" indent="0">
              <a:buNone/>
            </a:pP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dirty="0" smtClean="0"/>
              <a:t>2. Jesus’ teachings as </a:t>
            </a:r>
            <a:r>
              <a:rPr lang="en-IN" sz="2400" dirty="0" smtClean="0">
                <a:solidFill>
                  <a:srgbClr val="FFC000"/>
                </a:solidFill>
              </a:rPr>
              <a:t>the new wine</a:t>
            </a: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  <a:p>
            <a:pPr lvl="1"/>
            <a:r>
              <a:rPr lang="en-IN" sz="2400" dirty="0"/>
              <a:t>Personal relationship with God </a:t>
            </a:r>
            <a:r>
              <a:rPr lang="en-IN" sz="2400" dirty="0" smtClean="0"/>
              <a:t>vs </a:t>
            </a:r>
            <a:r>
              <a:rPr lang="en-IN" sz="2400" dirty="0"/>
              <a:t>legalism</a:t>
            </a:r>
          </a:p>
          <a:p>
            <a:pPr lvl="1"/>
            <a:r>
              <a:rPr lang="en-IN" sz="2400" dirty="0"/>
              <a:t>Authentic spiritual life vs ritualism </a:t>
            </a:r>
          </a:p>
          <a:p>
            <a:pPr lvl="1"/>
            <a:r>
              <a:rPr lang="en-IN" sz="2400" dirty="0"/>
              <a:t>God’s sacrifice that brings us salvation vs points man can earn by his good works.</a:t>
            </a:r>
          </a:p>
          <a:p>
            <a:pPr lvl="1"/>
            <a:r>
              <a:rPr lang="en-IN" sz="2400" dirty="0"/>
              <a:t>The Kingdom of God and its principles</a:t>
            </a:r>
          </a:p>
          <a:p>
            <a:pPr marL="0" lvl="0" indent="0">
              <a:buNone/>
            </a:pP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dirty="0"/>
          </a:p>
          <a:p>
            <a:pPr marL="0" lvl="0" indent="0">
              <a:buNone/>
            </a:pPr>
            <a:r>
              <a:rPr lang="en-IN" sz="2400" dirty="0" smtClean="0"/>
              <a:t>GOD RELEASES </a:t>
            </a:r>
            <a:r>
              <a:rPr lang="en-IN" sz="2400" dirty="0" smtClean="0">
                <a:solidFill>
                  <a:srgbClr val="FFC000"/>
                </a:solidFill>
              </a:rPr>
              <a:t>NEW WINE</a:t>
            </a: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 algn="ctr">
              <a:buNone/>
            </a:pPr>
            <a:endParaRPr lang="en-IN" sz="2400" b="1" dirty="0" smtClean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dirty="0"/>
              <a:t>He speaks a new Word into our hearts. (Hebrews 1:1</a:t>
            </a:r>
            <a:r>
              <a:rPr lang="en-IN" sz="2400" dirty="0" smtClean="0"/>
              <a:t>)</a:t>
            </a: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400" dirty="0"/>
              <a:t>He specialises in doing a new thing </a:t>
            </a:r>
            <a:r>
              <a:rPr lang="en-IN" sz="2400" dirty="0" smtClean="0"/>
              <a:t>–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/>
              <a:t>makes </a:t>
            </a:r>
            <a:r>
              <a:rPr lang="en-IN" sz="2400" dirty="0"/>
              <a:t>us a new creation (2 </a:t>
            </a:r>
            <a:r>
              <a:rPr lang="en-IN" sz="2400" dirty="0" err="1"/>
              <a:t>Cor</a:t>
            </a:r>
            <a:r>
              <a:rPr lang="en-IN" sz="2400" dirty="0"/>
              <a:t> 5:17) </a:t>
            </a:r>
            <a:endParaRPr lang="en-IN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/>
              <a:t>releases </a:t>
            </a:r>
            <a:r>
              <a:rPr lang="en-IN" sz="2400" dirty="0"/>
              <a:t>a new anointing (Psalm 92:10</a:t>
            </a:r>
            <a:r>
              <a:rPr lang="en-IN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/>
              <a:t>does </a:t>
            </a:r>
            <a:r>
              <a:rPr lang="en-IN" sz="2400" dirty="0"/>
              <a:t>new things in our lives (Isaiah 43:19)</a:t>
            </a: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dirty="0"/>
          </a:p>
          <a:p>
            <a:pPr marL="0" lvl="0" indent="0" algn="ctr">
              <a:buNone/>
            </a:pPr>
            <a:r>
              <a:rPr lang="en-IN" sz="2400" dirty="0" smtClean="0"/>
              <a:t>God releases </a:t>
            </a:r>
            <a:r>
              <a:rPr lang="en-IN" sz="2400" dirty="0" smtClean="0">
                <a:solidFill>
                  <a:srgbClr val="FFC000"/>
                </a:solidFill>
              </a:rPr>
              <a:t>New Wine</a:t>
            </a:r>
            <a:endParaRPr lang="en-IN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514600"/>
            <a:ext cx="33257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400" b="1" dirty="0">
                <a:solidFill>
                  <a:srgbClr val="FFC000"/>
                </a:solidFill>
              </a:rPr>
              <a:t>New word</a:t>
            </a:r>
          </a:p>
          <a:p>
            <a:pPr lvl="0"/>
            <a:r>
              <a:rPr lang="en-IN" sz="2400" b="1" dirty="0">
                <a:solidFill>
                  <a:srgbClr val="FFC000"/>
                </a:solidFill>
              </a:rPr>
              <a:t>New revelation</a:t>
            </a:r>
          </a:p>
          <a:p>
            <a:pPr lvl="0"/>
            <a:r>
              <a:rPr lang="en-IN" sz="2400" b="1" dirty="0">
                <a:solidFill>
                  <a:srgbClr val="FFC000"/>
                </a:solidFill>
              </a:rPr>
              <a:t>New ideas</a:t>
            </a:r>
          </a:p>
          <a:p>
            <a:pPr lvl="0"/>
            <a:r>
              <a:rPr lang="en-IN" sz="2400" b="1" dirty="0">
                <a:solidFill>
                  <a:srgbClr val="FFC000"/>
                </a:solidFill>
              </a:rPr>
              <a:t>New way of doing things</a:t>
            </a:r>
          </a:p>
          <a:p>
            <a:pPr lvl="0"/>
            <a:r>
              <a:rPr lang="en-IN" sz="2400" b="1" dirty="0">
                <a:solidFill>
                  <a:srgbClr val="FFC000"/>
                </a:solidFill>
              </a:rPr>
              <a:t>New anointing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801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FINDING THE OLD ‘BETTER</a:t>
            </a:r>
            <a:r>
              <a:rPr lang="en-IN" sz="2400" b="1" dirty="0" smtClean="0"/>
              <a:t>’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dirty="0"/>
              <a:t>Luke 5:39</a:t>
            </a:r>
            <a:endParaRPr lang="en-IN" sz="2400" dirty="0"/>
          </a:p>
          <a:p>
            <a:pPr marL="0" indent="0">
              <a:buNone/>
            </a:pPr>
            <a:r>
              <a:rPr lang="en-IN" sz="2400" i="1" baseline="30000" dirty="0"/>
              <a:t>39 </a:t>
            </a:r>
            <a:r>
              <a:rPr lang="en-IN" sz="2400" i="1" dirty="0"/>
              <a:t>And no one, having drunk old wine, immediately desires new; for he says, ‘The old is better.’ </a:t>
            </a:r>
            <a:r>
              <a:rPr lang="en-IN" sz="2400" i="1" dirty="0" smtClean="0"/>
              <a:t>”</a:t>
            </a:r>
          </a:p>
          <a:p>
            <a:pPr marL="0" indent="0">
              <a:buNone/>
            </a:pPr>
            <a:endParaRPr lang="en-IN" sz="2400" dirty="0"/>
          </a:p>
          <a:p>
            <a:pPr marL="0" lvl="0" indent="0">
              <a:buNone/>
            </a:pPr>
            <a:r>
              <a:rPr lang="en-IN" sz="2400" b="1" dirty="0" smtClean="0">
                <a:solidFill>
                  <a:srgbClr val="FFC000"/>
                </a:solidFill>
              </a:rPr>
              <a:t>Change is not easy</a:t>
            </a:r>
          </a:p>
          <a:p>
            <a:pPr marL="0" lvl="0" indent="0">
              <a:buNone/>
            </a:pPr>
            <a:endParaRPr lang="en-IN" sz="24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IN" sz="2400" dirty="0"/>
              <a:t>God wants to renew us (2 </a:t>
            </a:r>
            <a:r>
              <a:rPr lang="en-IN" sz="2400" dirty="0" err="1"/>
              <a:t>Cor</a:t>
            </a:r>
            <a:r>
              <a:rPr lang="en-IN" sz="2400" dirty="0"/>
              <a:t> 4:16)</a:t>
            </a:r>
            <a:endParaRPr lang="en-IN" sz="2400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38945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NEW WINE CAN ONLY BE POURED INTO NEW WINESKIN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r>
              <a:rPr lang="en-IN" sz="2400" b="1" i="1" dirty="0">
                <a:solidFill>
                  <a:srgbClr val="FFC000"/>
                </a:solidFill>
              </a:rPr>
              <a:t>New wineskin</a:t>
            </a:r>
            <a:r>
              <a:rPr lang="en-IN" sz="2400" dirty="0"/>
              <a:t> is </a:t>
            </a:r>
            <a:endParaRPr lang="en-IN" sz="2400" dirty="0" smtClean="0"/>
          </a:p>
          <a:p>
            <a:pPr marL="0" indent="0">
              <a:buNone/>
            </a:pPr>
            <a:endParaRPr lang="en-IN" sz="2400" dirty="0" smtClean="0">
              <a:solidFill>
                <a:srgbClr val="FFC000"/>
              </a:solidFill>
            </a:endParaRPr>
          </a:p>
          <a:p>
            <a:r>
              <a:rPr lang="en-IN" sz="2400" dirty="0" smtClean="0"/>
              <a:t>Is our readiness to receive</a:t>
            </a:r>
          </a:p>
          <a:p>
            <a:r>
              <a:rPr lang="en-IN" sz="2400" dirty="0" smtClean="0"/>
              <a:t>Is a new attitude &amp; character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"/>
            <a:ext cx="9144000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473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 Nancy Ramya</dc:creator>
  <cp:lastModifiedBy>Ps Nancy Ramya</cp:lastModifiedBy>
  <cp:revision>30</cp:revision>
  <dcterms:created xsi:type="dcterms:W3CDTF">2006-08-16T00:00:00Z</dcterms:created>
  <dcterms:modified xsi:type="dcterms:W3CDTF">2018-12-29T12:35:44Z</dcterms:modified>
</cp:coreProperties>
</file>