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5" r:id="rId18"/>
    <p:sldId id="274" r:id="rId19"/>
    <p:sldId id="276" r:id="rId20"/>
    <p:sldId id="278" r:id="rId21"/>
    <p:sldId id="277" r:id="rId22"/>
    <p:sldId id="279" r:id="rId23"/>
    <p:sldId id="280" r:id="rId24"/>
    <p:sldId id="282" r:id="rId25"/>
    <p:sldId id="283" r:id="rId26"/>
    <p:sldId id="284" r:id="rId27"/>
    <p:sldId id="285" r:id="rId28"/>
    <p:sldId id="286" r:id="rId29"/>
    <p:sldId id="25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9-01-01-WOTL  Ppt Header.jpg"/>
          <p:cNvPicPr>
            <a:picLocks noChangeAspect="1"/>
          </p:cNvPicPr>
          <p:nvPr userDrawn="1"/>
        </p:nvPicPr>
        <p:blipFill>
          <a:blip r:embed="rId2" cstate="print">
            <a:lum bright="-25000"/>
          </a:blip>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9-01-01-WOTL  Ppt Cover.jpg"/>
          <p:cNvPicPr>
            <a:picLocks noChangeAspect="1"/>
          </p:cNvPicPr>
          <p:nvPr/>
        </p:nvPicPr>
        <p:blipFill>
          <a:blip r:embed="rId2" cstate="print">
            <a:lum bright="-25000"/>
          </a:blip>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031873"/>
          </a:xfrm>
          <a:prstGeom prst="rect">
            <a:avLst/>
          </a:prstGeom>
          <a:noFill/>
        </p:spPr>
        <p:txBody>
          <a:bodyPr wrap="square" rtlCol="0">
            <a:spAutoFit/>
          </a:bodyPr>
          <a:lstStyle/>
          <a:p>
            <a:r>
              <a:rPr lang="en-US" sz="3200" i="1" dirty="0" smtClean="0">
                <a:solidFill>
                  <a:schemeClr val="bg1"/>
                </a:solidFill>
              </a:rPr>
              <a:t>Matthew 16:18-19</a:t>
            </a:r>
          </a:p>
          <a:p>
            <a:r>
              <a:rPr lang="en-US" sz="3200" i="1" dirty="0" smtClean="0">
                <a:solidFill>
                  <a:schemeClr val="bg1"/>
                </a:solidFill>
              </a:rPr>
              <a:t>18 And I also say to you that you are </a:t>
            </a:r>
            <a:r>
              <a:rPr lang="en-US" sz="3200" i="1" dirty="0" smtClean="0">
                <a:solidFill>
                  <a:srgbClr val="FFFF00"/>
                </a:solidFill>
              </a:rPr>
              <a:t>Peter</a:t>
            </a:r>
            <a:r>
              <a:rPr lang="en-US" sz="3200" i="1" dirty="0" smtClean="0">
                <a:solidFill>
                  <a:schemeClr val="bg1"/>
                </a:solidFill>
              </a:rPr>
              <a:t>, and on this </a:t>
            </a:r>
            <a:r>
              <a:rPr lang="en-US" sz="3200" i="1" dirty="0" smtClean="0">
                <a:solidFill>
                  <a:srgbClr val="FFFF00"/>
                </a:solidFill>
              </a:rPr>
              <a:t>rock</a:t>
            </a:r>
            <a:r>
              <a:rPr lang="en-US" sz="3200" i="1" dirty="0" smtClean="0">
                <a:solidFill>
                  <a:schemeClr val="bg1"/>
                </a:solidFill>
              </a:rPr>
              <a:t> I will build </a:t>
            </a:r>
            <a:r>
              <a:rPr lang="en-US" sz="3200" i="1" dirty="0" smtClean="0">
                <a:solidFill>
                  <a:srgbClr val="FFFF00"/>
                </a:solidFill>
              </a:rPr>
              <a:t>My church</a:t>
            </a:r>
            <a:r>
              <a:rPr lang="en-US" sz="3200" i="1" dirty="0" smtClean="0">
                <a:solidFill>
                  <a:schemeClr val="bg1"/>
                </a:solidFill>
              </a:rPr>
              <a:t>, and the </a:t>
            </a:r>
            <a:r>
              <a:rPr lang="en-US" sz="3200" i="1" dirty="0" smtClean="0">
                <a:solidFill>
                  <a:srgbClr val="FFFF00"/>
                </a:solidFill>
              </a:rPr>
              <a:t>gates of Hades </a:t>
            </a:r>
            <a:r>
              <a:rPr lang="en-US" sz="3200" i="1" dirty="0" smtClean="0">
                <a:solidFill>
                  <a:schemeClr val="bg1"/>
                </a:solidFill>
              </a:rPr>
              <a:t>shall not </a:t>
            </a:r>
            <a:r>
              <a:rPr lang="en-US" sz="3200" i="1" dirty="0" smtClean="0">
                <a:solidFill>
                  <a:srgbClr val="FFFF00"/>
                </a:solidFill>
              </a:rPr>
              <a:t>prevail</a:t>
            </a:r>
            <a:r>
              <a:rPr lang="en-US" sz="3200" i="1" dirty="0" smtClean="0">
                <a:solidFill>
                  <a:schemeClr val="bg1"/>
                </a:solidFill>
              </a:rPr>
              <a:t> against it. </a:t>
            </a:r>
          </a:p>
          <a:p>
            <a:r>
              <a:rPr lang="en-US" sz="3200" i="1" dirty="0" smtClean="0">
                <a:solidFill>
                  <a:schemeClr val="bg1"/>
                </a:solidFill>
              </a:rPr>
              <a:t>19 And I will give you </a:t>
            </a:r>
            <a:r>
              <a:rPr lang="en-US" sz="3200" i="1" dirty="0" smtClean="0">
                <a:solidFill>
                  <a:srgbClr val="FFFF00"/>
                </a:solidFill>
              </a:rPr>
              <a:t>the keys of the kingdom </a:t>
            </a:r>
            <a:r>
              <a:rPr lang="en-US" sz="3200" i="1" dirty="0" smtClean="0">
                <a:solidFill>
                  <a:schemeClr val="bg1"/>
                </a:solidFill>
              </a:rPr>
              <a:t>of heaven, and whatever </a:t>
            </a:r>
            <a:r>
              <a:rPr lang="en-US" sz="3200" i="1" dirty="0" smtClean="0">
                <a:solidFill>
                  <a:srgbClr val="FFFF00"/>
                </a:solidFill>
              </a:rPr>
              <a:t>you bind on earth </a:t>
            </a:r>
            <a:r>
              <a:rPr lang="en-US" sz="3200" i="1" dirty="0" smtClean="0">
                <a:solidFill>
                  <a:schemeClr val="bg1"/>
                </a:solidFill>
              </a:rPr>
              <a:t>will be bound in heaven, and whatever </a:t>
            </a:r>
            <a:r>
              <a:rPr lang="en-US" sz="3200" i="1" dirty="0" smtClean="0">
                <a:solidFill>
                  <a:srgbClr val="FFFF00"/>
                </a:solidFill>
              </a:rPr>
              <a:t>you loose on earth </a:t>
            </a:r>
            <a:r>
              <a:rPr lang="en-US" sz="3200" i="1" dirty="0" smtClean="0">
                <a:solidFill>
                  <a:schemeClr val="bg1"/>
                </a:solidFill>
              </a:rPr>
              <a:t>will be loosed in heaven."</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828800"/>
            <a:ext cx="9144000" cy="3416320"/>
          </a:xfrm>
          <a:prstGeom prst="rect">
            <a:avLst/>
          </a:prstGeom>
          <a:noFill/>
        </p:spPr>
        <p:txBody>
          <a:bodyPr wrap="square" rtlCol="0">
            <a:spAutoFit/>
          </a:bodyPr>
          <a:lstStyle/>
          <a:p>
            <a:r>
              <a:rPr lang="en-US" sz="3600" dirty="0" smtClean="0">
                <a:solidFill>
                  <a:schemeClr val="bg1"/>
                </a:solidFill>
              </a:rPr>
              <a:t>Four </a:t>
            </a:r>
            <a:r>
              <a:rPr lang="en-US" sz="3600" dirty="0" smtClean="0">
                <a:solidFill>
                  <a:schemeClr val="bg1"/>
                </a:solidFill>
              </a:rPr>
              <a:t>instructions to apply the </a:t>
            </a:r>
            <a:r>
              <a:rPr lang="en-US" sz="3600" dirty="0" err="1" smtClean="0">
                <a:solidFill>
                  <a:schemeClr val="bg1"/>
                </a:solidFill>
              </a:rPr>
              <a:t>WoL</a:t>
            </a:r>
            <a:r>
              <a:rPr lang="en-US" sz="3600" dirty="0" smtClean="0">
                <a:solidFill>
                  <a:schemeClr val="bg1"/>
                </a:solidFill>
              </a:rPr>
              <a:t> 2019:</a:t>
            </a:r>
          </a:p>
          <a:p>
            <a:endParaRPr lang="en-US" sz="3600" dirty="0" smtClean="0">
              <a:solidFill>
                <a:schemeClr val="bg1"/>
              </a:solidFill>
            </a:endParaRPr>
          </a:p>
          <a:p>
            <a:pPr lvl="3"/>
            <a:r>
              <a:rPr lang="en-US" sz="3600" dirty="0" smtClean="0">
                <a:solidFill>
                  <a:schemeClr val="bg1"/>
                </a:solidFill>
              </a:rPr>
              <a:t>#1 : Identify your territory</a:t>
            </a:r>
          </a:p>
          <a:p>
            <a:pPr lvl="3"/>
            <a:r>
              <a:rPr lang="en-US" sz="3600" dirty="0" smtClean="0">
                <a:solidFill>
                  <a:schemeClr val="bg1"/>
                </a:solidFill>
              </a:rPr>
              <a:t>#2 : Position yourself in faith</a:t>
            </a:r>
          </a:p>
          <a:p>
            <a:pPr lvl="3"/>
            <a:r>
              <a:rPr lang="en-US" sz="3600" dirty="0" smtClean="0">
                <a:solidFill>
                  <a:schemeClr val="bg1"/>
                </a:solidFill>
              </a:rPr>
              <a:t>#3 : Receive divine strategies</a:t>
            </a:r>
          </a:p>
          <a:p>
            <a:pPr lvl="3"/>
            <a:r>
              <a:rPr lang="en-US" sz="3600" dirty="0" smtClean="0">
                <a:solidFill>
                  <a:schemeClr val="bg1"/>
                </a:solidFill>
              </a:rPr>
              <a:t>#4 : Advance boldly! Take possession!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a:t>
            </a:r>
            <a:r>
              <a:rPr lang="en-US" sz="3600" dirty="0" smtClean="0">
                <a:solidFill>
                  <a:srgbClr val="FFFF00"/>
                </a:solidFill>
              </a:rPr>
              <a:t>1 : Identify your </a:t>
            </a:r>
            <a:r>
              <a:rPr lang="en-US" sz="3600" dirty="0" smtClean="0">
                <a:solidFill>
                  <a:srgbClr val="FFFF00"/>
                </a:solidFill>
              </a:rPr>
              <a:t>territory</a:t>
            </a:r>
            <a:endParaRPr lang="en-US" sz="3600" dirty="0" smtClean="0">
              <a:solidFill>
                <a:srgbClr val="FFFF00"/>
              </a:solidFill>
            </a:endParaRPr>
          </a:p>
        </p:txBody>
      </p:sp>
      <p:sp>
        <p:nvSpPr>
          <p:cNvPr id="3" name="TextBox 2"/>
          <p:cNvSpPr txBox="1"/>
          <p:nvPr/>
        </p:nvSpPr>
        <p:spPr>
          <a:xfrm>
            <a:off x="0" y="2743200"/>
            <a:ext cx="9144000" cy="3539430"/>
          </a:xfrm>
          <a:prstGeom prst="rect">
            <a:avLst/>
          </a:prstGeom>
          <a:noFill/>
        </p:spPr>
        <p:txBody>
          <a:bodyPr wrap="square" rtlCol="0">
            <a:spAutoFit/>
          </a:bodyPr>
          <a:lstStyle/>
          <a:p>
            <a:r>
              <a:rPr lang="en-US" sz="3200" i="1" dirty="0" smtClean="0">
                <a:solidFill>
                  <a:schemeClr val="bg1"/>
                </a:solidFill>
              </a:rPr>
              <a:t>Genesis 13:14-15</a:t>
            </a:r>
          </a:p>
          <a:p>
            <a:r>
              <a:rPr lang="en-US" sz="3200" i="1" dirty="0" smtClean="0">
                <a:solidFill>
                  <a:schemeClr val="bg1"/>
                </a:solidFill>
              </a:rPr>
              <a:t>14 And the LORD said to Abram, after Lot had separated from him: "Lift your eyes now and </a:t>
            </a:r>
            <a:r>
              <a:rPr lang="en-US" sz="3200" i="1" u="sng" dirty="0" smtClean="0">
                <a:solidFill>
                  <a:schemeClr val="bg1"/>
                </a:solidFill>
              </a:rPr>
              <a:t>look from the place where you are</a:t>
            </a:r>
            <a:r>
              <a:rPr lang="en-US" sz="3200" i="1" dirty="0" smtClean="0">
                <a:solidFill>
                  <a:schemeClr val="bg1"/>
                </a:solidFill>
              </a:rPr>
              <a:t>—northward, southward, eastward, and westward; </a:t>
            </a:r>
          </a:p>
          <a:p>
            <a:r>
              <a:rPr lang="en-US" sz="3200" i="1" dirty="0" smtClean="0">
                <a:solidFill>
                  <a:schemeClr val="bg1"/>
                </a:solidFill>
              </a:rPr>
              <a:t>15 for </a:t>
            </a:r>
            <a:r>
              <a:rPr lang="en-US" sz="3200" i="1" u="sng" dirty="0" smtClean="0">
                <a:solidFill>
                  <a:schemeClr val="bg1"/>
                </a:solidFill>
              </a:rPr>
              <a:t>all the land which you see I give to you </a:t>
            </a:r>
            <a:r>
              <a:rPr lang="en-US" sz="3200" i="1" dirty="0" smtClean="0">
                <a:solidFill>
                  <a:schemeClr val="bg1"/>
                </a:solidFill>
              </a:rPr>
              <a:t>and your descendants forever.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a:t>
            </a:r>
            <a:r>
              <a:rPr lang="en-US" sz="3600" dirty="0" smtClean="0">
                <a:solidFill>
                  <a:srgbClr val="FFFF00"/>
                </a:solidFill>
              </a:rPr>
              <a:t>1 : Identify your </a:t>
            </a:r>
            <a:r>
              <a:rPr lang="en-US" sz="3600" dirty="0" smtClean="0">
                <a:solidFill>
                  <a:srgbClr val="FFFF00"/>
                </a:solidFill>
              </a:rPr>
              <a:t>territory</a:t>
            </a:r>
            <a:endParaRPr lang="en-US" sz="3600" dirty="0" smtClean="0">
              <a:solidFill>
                <a:srgbClr val="FFFF00"/>
              </a:solidFill>
            </a:endParaRPr>
          </a:p>
        </p:txBody>
      </p:sp>
      <p:sp>
        <p:nvSpPr>
          <p:cNvPr id="3" name="TextBox 2"/>
          <p:cNvSpPr txBox="1"/>
          <p:nvPr/>
        </p:nvSpPr>
        <p:spPr>
          <a:xfrm>
            <a:off x="0" y="2362200"/>
            <a:ext cx="9144000" cy="3785652"/>
          </a:xfrm>
          <a:prstGeom prst="rect">
            <a:avLst/>
          </a:prstGeom>
          <a:noFill/>
        </p:spPr>
        <p:txBody>
          <a:bodyPr wrap="square" rtlCol="0">
            <a:spAutoFit/>
          </a:bodyPr>
          <a:lstStyle/>
          <a:p>
            <a:pPr algn="ctr"/>
            <a:r>
              <a:rPr lang="en-US" sz="4000" dirty="0" smtClean="0">
                <a:solidFill>
                  <a:schemeClr val="bg1"/>
                </a:solidFill>
              </a:rPr>
              <a:t>Some specific area on the </a:t>
            </a:r>
            <a:endParaRPr lang="en-US" sz="4000" dirty="0" smtClean="0">
              <a:solidFill>
                <a:schemeClr val="bg1"/>
              </a:solidFill>
            </a:endParaRPr>
          </a:p>
          <a:p>
            <a:pPr algn="ctr"/>
            <a:r>
              <a:rPr lang="en-US" sz="4000" dirty="0" smtClean="0">
                <a:solidFill>
                  <a:schemeClr val="bg1"/>
                </a:solidFill>
              </a:rPr>
              <a:t>"</a:t>
            </a:r>
            <a:r>
              <a:rPr lang="en-US" sz="4000" dirty="0" smtClean="0">
                <a:solidFill>
                  <a:schemeClr val="bg1"/>
                </a:solidFill>
              </a:rPr>
              <a:t>seven mountains": </a:t>
            </a:r>
            <a:endParaRPr lang="en-US" sz="4000" dirty="0" smtClean="0">
              <a:solidFill>
                <a:schemeClr val="bg1"/>
              </a:solidFill>
            </a:endParaRPr>
          </a:p>
          <a:p>
            <a:pPr algn="ctr"/>
            <a:endParaRPr lang="en-US" sz="4000" dirty="0" smtClean="0">
              <a:solidFill>
                <a:schemeClr val="bg1"/>
              </a:solidFill>
            </a:endParaRPr>
          </a:p>
          <a:p>
            <a:pPr algn="ctr"/>
            <a:r>
              <a:rPr lang="en-US" sz="4000" dirty="0" smtClean="0">
                <a:solidFill>
                  <a:schemeClr val="bg1"/>
                </a:solidFill>
              </a:rPr>
              <a:t>Religion</a:t>
            </a:r>
            <a:r>
              <a:rPr lang="en-US" sz="4000" dirty="0" smtClean="0">
                <a:solidFill>
                  <a:schemeClr val="bg1"/>
                </a:solidFill>
              </a:rPr>
              <a:t>, Family, Business, </a:t>
            </a:r>
            <a:endParaRPr lang="en-US" sz="4000" dirty="0" smtClean="0">
              <a:solidFill>
                <a:schemeClr val="bg1"/>
              </a:solidFill>
            </a:endParaRPr>
          </a:p>
          <a:p>
            <a:pPr algn="ctr"/>
            <a:r>
              <a:rPr lang="en-US" sz="4000" dirty="0" smtClean="0">
                <a:solidFill>
                  <a:schemeClr val="bg1"/>
                </a:solidFill>
              </a:rPr>
              <a:t>Arts </a:t>
            </a:r>
            <a:r>
              <a:rPr lang="en-US" sz="4000" dirty="0" smtClean="0">
                <a:solidFill>
                  <a:schemeClr val="bg1"/>
                </a:solidFill>
              </a:rPr>
              <a:t>&amp; Entertainment, Media, </a:t>
            </a:r>
            <a:endParaRPr lang="en-US" sz="4000" dirty="0" smtClean="0">
              <a:solidFill>
                <a:schemeClr val="bg1"/>
              </a:solidFill>
            </a:endParaRPr>
          </a:p>
          <a:p>
            <a:pPr algn="ctr"/>
            <a:r>
              <a:rPr lang="en-US" sz="4000" dirty="0" smtClean="0">
                <a:solidFill>
                  <a:schemeClr val="bg1"/>
                </a:solidFill>
              </a:rPr>
              <a:t>Education</a:t>
            </a:r>
            <a:r>
              <a:rPr lang="en-US" sz="4000" dirty="0" smtClean="0">
                <a:solidFill>
                  <a:schemeClr val="bg1"/>
                </a:solidFill>
              </a:rPr>
              <a:t>, Government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a:t>
            </a:r>
            <a:r>
              <a:rPr lang="en-US" sz="3600" dirty="0" smtClean="0">
                <a:solidFill>
                  <a:srgbClr val="FFFF00"/>
                </a:solidFill>
              </a:rPr>
              <a:t>1 : Identify your </a:t>
            </a:r>
            <a:r>
              <a:rPr lang="en-US" sz="3600" dirty="0" smtClean="0">
                <a:solidFill>
                  <a:srgbClr val="FFFF00"/>
                </a:solidFill>
              </a:rPr>
              <a:t>territory</a:t>
            </a:r>
            <a:endParaRPr lang="en-US" sz="3600" dirty="0" smtClean="0">
              <a:solidFill>
                <a:srgbClr val="FFFF00"/>
              </a:solidFill>
            </a:endParaRPr>
          </a:p>
        </p:txBody>
      </p:sp>
      <p:sp>
        <p:nvSpPr>
          <p:cNvPr id="3" name="TextBox 2"/>
          <p:cNvSpPr txBox="1"/>
          <p:nvPr/>
        </p:nvSpPr>
        <p:spPr>
          <a:xfrm>
            <a:off x="0" y="2621101"/>
            <a:ext cx="9144000" cy="3170099"/>
          </a:xfrm>
          <a:prstGeom prst="rect">
            <a:avLst/>
          </a:prstGeom>
          <a:noFill/>
        </p:spPr>
        <p:txBody>
          <a:bodyPr wrap="square" rtlCol="0">
            <a:spAutoFit/>
          </a:bodyPr>
          <a:lstStyle/>
          <a:p>
            <a:pPr algn="ctr"/>
            <a:r>
              <a:rPr lang="en-US" sz="4000" dirty="0" smtClean="0">
                <a:solidFill>
                  <a:schemeClr val="bg1"/>
                </a:solidFill>
              </a:rPr>
              <a:t>Know the territory God </a:t>
            </a:r>
            <a:endParaRPr lang="en-US" sz="4000" dirty="0" smtClean="0">
              <a:solidFill>
                <a:schemeClr val="bg1"/>
              </a:solidFill>
            </a:endParaRPr>
          </a:p>
          <a:p>
            <a:pPr algn="ctr"/>
            <a:r>
              <a:rPr lang="en-US" sz="4000" dirty="0" smtClean="0">
                <a:solidFill>
                  <a:schemeClr val="bg1"/>
                </a:solidFill>
              </a:rPr>
              <a:t>has </a:t>
            </a:r>
            <a:r>
              <a:rPr lang="en-US" sz="4000" dirty="0" smtClean="0">
                <a:solidFill>
                  <a:schemeClr val="bg1"/>
                </a:solidFill>
              </a:rPr>
              <a:t>appointed for you to conquer.</a:t>
            </a:r>
          </a:p>
          <a:p>
            <a:pPr algn="ctr"/>
            <a:endParaRPr lang="en-US" sz="4000" dirty="0" smtClean="0">
              <a:solidFill>
                <a:schemeClr val="bg1"/>
              </a:solidFill>
            </a:endParaRPr>
          </a:p>
          <a:p>
            <a:pPr algn="ctr"/>
            <a:r>
              <a:rPr lang="en-US" sz="4000" dirty="0" smtClean="0">
                <a:solidFill>
                  <a:schemeClr val="bg1"/>
                </a:solidFill>
              </a:rPr>
              <a:t>What are the areas of demonic domination that God wants you to </a:t>
            </a:r>
            <a:r>
              <a:rPr lang="en-US" sz="4000" dirty="0" smtClean="0">
                <a:solidFill>
                  <a:schemeClr val="bg1"/>
                </a:solidFill>
              </a:rPr>
              <a:t>conquer.</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#2 : Position yourself in faith</a:t>
            </a:r>
          </a:p>
        </p:txBody>
      </p:sp>
      <p:sp>
        <p:nvSpPr>
          <p:cNvPr id="3" name="TextBox 2"/>
          <p:cNvSpPr txBox="1"/>
          <p:nvPr/>
        </p:nvSpPr>
        <p:spPr>
          <a:xfrm>
            <a:off x="0" y="2621101"/>
            <a:ext cx="9144000" cy="1938992"/>
          </a:xfrm>
          <a:prstGeom prst="rect">
            <a:avLst/>
          </a:prstGeom>
          <a:noFill/>
        </p:spPr>
        <p:txBody>
          <a:bodyPr wrap="square" rtlCol="0">
            <a:spAutoFit/>
          </a:bodyPr>
          <a:lstStyle/>
          <a:p>
            <a:pPr algn="ctr"/>
            <a:r>
              <a:rPr lang="en-US" sz="4000" dirty="0" smtClean="0">
                <a:solidFill>
                  <a:schemeClr val="bg1"/>
                </a:solidFill>
              </a:rPr>
              <a:t>Get ready on the inside.</a:t>
            </a:r>
          </a:p>
          <a:p>
            <a:pPr algn="ctr"/>
            <a:endParaRPr lang="en-US" sz="4000" dirty="0" smtClean="0">
              <a:solidFill>
                <a:schemeClr val="bg1"/>
              </a:solidFill>
            </a:endParaRPr>
          </a:p>
          <a:p>
            <a:pPr algn="ctr"/>
            <a:r>
              <a:rPr lang="en-US" sz="4000" dirty="0" smtClean="0">
                <a:solidFill>
                  <a:schemeClr val="bg1"/>
                </a:solidFill>
              </a:rPr>
              <a:t>Get rid of ‘destiny blockers’.</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#2 : Position yourself in faith</a:t>
            </a:r>
          </a:p>
        </p:txBody>
      </p:sp>
      <p:sp>
        <p:nvSpPr>
          <p:cNvPr id="3" name="TextBox 2"/>
          <p:cNvSpPr txBox="1"/>
          <p:nvPr/>
        </p:nvSpPr>
        <p:spPr>
          <a:xfrm>
            <a:off x="0" y="2621101"/>
            <a:ext cx="9144000" cy="1569660"/>
          </a:xfrm>
          <a:prstGeom prst="rect">
            <a:avLst/>
          </a:prstGeom>
          <a:noFill/>
        </p:spPr>
        <p:txBody>
          <a:bodyPr wrap="square" rtlCol="0">
            <a:spAutoFit/>
          </a:bodyPr>
          <a:lstStyle/>
          <a:p>
            <a:r>
              <a:rPr lang="en-US" sz="3200" i="1" dirty="0" smtClean="0">
                <a:solidFill>
                  <a:schemeClr val="bg1"/>
                </a:solidFill>
              </a:rPr>
              <a:t>Hebrews 3:19  </a:t>
            </a:r>
            <a:endParaRPr lang="en-US" sz="3200" i="1" dirty="0" smtClean="0">
              <a:solidFill>
                <a:schemeClr val="bg1"/>
              </a:solidFill>
            </a:endParaRPr>
          </a:p>
          <a:p>
            <a:r>
              <a:rPr lang="en-US" sz="3200" i="1" dirty="0" smtClean="0">
                <a:solidFill>
                  <a:schemeClr val="bg1"/>
                </a:solidFill>
              </a:rPr>
              <a:t>So </a:t>
            </a:r>
            <a:r>
              <a:rPr lang="en-US" sz="3200" i="1" dirty="0" smtClean="0">
                <a:solidFill>
                  <a:schemeClr val="bg1"/>
                </a:solidFill>
              </a:rPr>
              <a:t>we see that they could not enter in because of unbelief.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#2 : Position yourself in faith</a:t>
            </a:r>
          </a:p>
        </p:txBody>
      </p:sp>
      <p:sp>
        <p:nvSpPr>
          <p:cNvPr id="3" name="TextBox 2"/>
          <p:cNvSpPr txBox="1"/>
          <p:nvPr/>
        </p:nvSpPr>
        <p:spPr>
          <a:xfrm>
            <a:off x="0" y="2621101"/>
            <a:ext cx="9144000" cy="3539430"/>
          </a:xfrm>
          <a:prstGeom prst="rect">
            <a:avLst/>
          </a:prstGeom>
          <a:noFill/>
        </p:spPr>
        <p:txBody>
          <a:bodyPr wrap="square" rtlCol="0">
            <a:spAutoFit/>
          </a:bodyPr>
          <a:lstStyle/>
          <a:p>
            <a:r>
              <a:rPr lang="en-US" sz="3200" i="1" dirty="0" smtClean="0">
                <a:solidFill>
                  <a:schemeClr val="bg1"/>
                </a:solidFill>
              </a:rPr>
              <a:t>Hebrews 11:13-16</a:t>
            </a:r>
          </a:p>
          <a:p>
            <a:r>
              <a:rPr lang="en-US" sz="3200" i="1" dirty="0" smtClean="0">
                <a:solidFill>
                  <a:schemeClr val="bg1"/>
                </a:solidFill>
              </a:rPr>
              <a:t>13 These all died in faith, not having received the promises, but having </a:t>
            </a:r>
            <a:r>
              <a:rPr lang="en-US" sz="3200" i="1" u="sng" dirty="0" smtClean="0">
                <a:solidFill>
                  <a:schemeClr val="bg1"/>
                </a:solidFill>
              </a:rPr>
              <a:t>SEEN</a:t>
            </a:r>
            <a:r>
              <a:rPr lang="en-US" sz="3200" i="1" dirty="0" smtClean="0">
                <a:solidFill>
                  <a:schemeClr val="bg1"/>
                </a:solidFill>
              </a:rPr>
              <a:t> </a:t>
            </a:r>
            <a:r>
              <a:rPr lang="en-US" sz="3200" i="1" dirty="0" smtClean="0">
                <a:solidFill>
                  <a:schemeClr val="bg1"/>
                </a:solidFill>
              </a:rPr>
              <a:t>them afar off were </a:t>
            </a:r>
            <a:r>
              <a:rPr lang="en-US" sz="3200" i="1" u="sng" dirty="0" smtClean="0">
                <a:solidFill>
                  <a:schemeClr val="bg1"/>
                </a:solidFill>
              </a:rPr>
              <a:t>ASSURED</a:t>
            </a:r>
            <a:r>
              <a:rPr lang="en-US" sz="3200" i="1" dirty="0" smtClean="0">
                <a:solidFill>
                  <a:schemeClr val="bg1"/>
                </a:solidFill>
              </a:rPr>
              <a:t> </a:t>
            </a:r>
            <a:r>
              <a:rPr lang="en-US" sz="3200" i="1" dirty="0" smtClean="0">
                <a:solidFill>
                  <a:schemeClr val="bg1"/>
                </a:solidFill>
              </a:rPr>
              <a:t>of them, </a:t>
            </a:r>
            <a:r>
              <a:rPr lang="en-US" sz="3200" i="1" u="sng" dirty="0" smtClean="0">
                <a:solidFill>
                  <a:schemeClr val="bg1"/>
                </a:solidFill>
              </a:rPr>
              <a:t>EMBRACED</a:t>
            </a:r>
            <a:r>
              <a:rPr lang="en-US" sz="3200" i="1" dirty="0" smtClean="0">
                <a:solidFill>
                  <a:schemeClr val="bg1"/>
                </a:solidFill>
              </a:rPr>
              <a:t> </a:t>
            </a:r>
            <a:r>
              <a:rPr lang="en-US" sz="3200" i="1" dirty="0" smtClean="0">
                <a:solidFill>
                  <a:schemeClr val="bg1"/>
                </a:solidFill>
              </a:rPr>
              <a:t>them and </a:t>
            </a:r>
            <a:r>
              <a:rPr lang="en-US" sz="3200" i="1" u="sng" dirty="0" smtClean="0">
                <a:solidFill>
                  <a:schemeClr val="bg1"/>
                </a:solidFill>
              </a:rPr>
              <a:t>CONFESSED</a:t>
            </a:r>
            <a:r>
              <a:rPr lang="en-US" sz="3200" i="1" dirty="0" smtClean="0">
                <a:solidFill>
                  <a:schemeClr val="bg1"/>
                </a:solidFill>
              </a:rPr>
              <a:t> </a:t>
            </a:r>
            <a:r>
              <a:rPr lang="en-US" sz="3200" i="1" dirty="0" smtClean="0">
                <a:solidFill>
                  <a:schemeClr val="bg1"/>
                </a:solidFill>
              </a:rPr>
              <a:t>that they were strangers and pilgrims on the earth. </a:t>
            </a:r>
          </a:p>
          <a:p>
            <a:r>
              <a:rPr lang="en-US" sz="3200" i="1" dirty="0" smtClean="0">
                <a:solidFill>
                  <a:schemeClr val="bg1"/>
                </a:solidFill>
              </a:rPr>
              <a:t>14 For those who say such things declare plainly that they seek a homeland.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#2 : Position yourself in faith</a:t>
            </a:r>
          </a:p>
        </p:txBody>
      </p:sp>
      <p:sp>
        <p:nvSpPr>
          <p:cNvPr id="3" name="TextBox 2"/>
          <p:cNvSpPr txBox="1"/>
          <p:nvPr/>
        </p:nvSpPr>
        <p:spPr>
          <a:xfrm>
            <a:off x="0" y="2621101"/>
            <a:ext cx="9144000" cy="3539430"/>
          </a:xfrm>
          <a:prstGeom prst="rect">
            <a:avLst/>
          </a:prstGeom>
          <a:noFill/>
        </p:spPr>
        <p:txBody>
          <a:bodyPr wrap="square" rtlCol="0">
            <a:spAutoFit/>
          </a:bodyPr>
          <a:lstStyle/>
          <a:p>
            <a:r>
              <a:rPr lang="en-US" sz="3200" i="1" dirty="0" smtClean="0">
                <a:solidFill>
                  <a:schemeClr val="bg1"/>
                </a:solidFill>
              </a:rPr>
              <a:t>Hebrews 11:13-16</a:t>
            </a:r>
          </a:p>
          <a:p>
            <a:r>
              <a:rPr lang="en-US" sz="3200" i="1" dirty="0" smtClean="0">
                <a:solidFill>
                  <a:schemeClr val="bg1"/>
                </a:solidFill>
              </a:rPr>
              <a:t>15 </a:t>
            </a:r>
            <a:r>
              <a:rPr lang="en-US" sz="3200" i="1" dirty="0" smtClean="0">
                <a:solidFill>
                  <a:schemeClr val="bg1"/>
                </a:solidFill>
              </a:rPr>
              <a:t>And truly if they had called to mind that country from which they had come out, they would have had opportunity to return. </a:t>
            </a:r>
          </a:p>
          <a:p>
            <a:r>
              <a:rPr lang="en-US" sz="3200" i="1" dirty="0" smtClean="0">
                <a:solidFill>
                  <a:schemeClr val="bg1"/>
                </a:solidFill>
              </a:rPr>
              <a:t>16 But now they desire a better, that is, a heavenly country. Therefore God is not ashamed to be called their God, for He has prepared a city for them.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#2 : Position yourself in faith</a:t>
            </a:r>
          </a:p>
        </p:txBody>
      </p:sp>
      <p:sp>
        <p:nvSpPr>
          <p:cNvPr id="3" name="TextBox 2"/>
          <p:cNvSpPr txBox="1"/>
          <p:nvPr/>
        </p:nvSpPr>
        <p:spPr>
          <a:xfrm>
            <a:off x="0" y="2621101"/>
            <a:ext cx="9144000" cy="2554545"/>
          </a:xfrm>
          <a:prstGeom prst="rect">
            <a:avLst/>
          </a:prstGeom>
          <a:noFill/>
        </p:spPr>
        <p:txBody>
          <a:bodyPr wrap="square" rtlCol="0">
            <a:spAutoFit/>
          </a:bodyPr>
          <a:lstStyle/>
          <a:p>
            <a:pPr algn="ctr"/>
            <a:r>
              <a:rPr lang="en-US" sz="4000" dirty="0" smtClean="0">
                <a:solidFill>
                  <a:schemeClr val="bg1"/>
                </a:solidFill>
              </a:rPr>
              <a:t>They SAW the promises</a:t>
            </a:r>
          </a:p>
          <a:p>
            <a:pPr algn="ctr"/>
            <a:r>
              <a:rPr lang="en-US" sz="4000" dirty="0" smtClean="0">
                <a:solidFill>
                  <a:schemeClr val="bg1"/>
                </a:solidFill>
              </a:rPr>
              <a:t>They were ASSURED of the promises</a:t>
            </a:r>
          </a:p>
          <a:p>
            <a:pPr algn="ctr"/>
            <a:r>
              <a:rPr lang="en-US" sz="4000" dirty="0" smtClean="0">
                <a:solidFill>
                  <a:schemeClr val="bg1"/>
                </a:solidFill>
              </a:rPr>
              <a:t>They EMBRACED the promises</a:t>
            </a:r>
          </a:p>
          <a:p>
            <a:pPr algn="ctr"/>
            <a:r>
              <a:rPr lang="en-US" sz="4000" dirty="0" smtClean="0">
                <a:solidFill>
                  <a:schemeClr val="bg1"/>
                </a:solidFill>
              </a:rPr>
              <a:t>They CONFESSED the promises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90800"/>
            <a:ext cx="9144000" cy="2492990"/>
          </a:xfrm>
          <a:prstGeom prst="rect">
            <a:avLst/>
          </a:prstGeom>
          <a:noFill/>
        </p:spPr>
        <p:txBody>
          <a:bodyPr wrap="square" rtlCol="0">
            <a:spAutoFit/>
          </a:bodyPr>
          <a:lstStyle/>
          <a:p>
            <a:pPr algn="ctr"/>
            <a:r>
              <a:rPr lang="en-US" sz="3600" dirty="0" smtClean="0">
                <a:solidFill>
                  <a:srgbClr val="FFFF00"/>
                </a:solidFill>
              </a:rPr>
              <a:t>In 2019</a:t>
            </a:r>
          </a:p>
          <a:p>
            <a:pPr algn="ctr"/>
            <a:r>
              <a:rPr lang="en-US" sz="4800" dirty="0" smtClean="0">
                <a:solidFill>
                  <a:srgbClr val="FFFF00"/>
                </a:solidFill>
              </a:rPr>
              <a:t>ADVANCE BOLDLY</a:t>
            </a:r>
          </a:p>
          <a:p>
            <a:pPr algn="ctr"/>
            <a:endParaRPr lang="en-US" sz="3600" i="1" dirty="0" smtClean="0">
              <a:solidFill>
                <a:schemeClr val="bg1"/>
              </a:solidFill>
            </a:endParaRPr>
          </a:p>
          <a:p>
            <a:pPr algn="ctr"/>
            <a:r>
              <a:rPr lang="en-US" sz="3600" i="1" dirty="0" smtClean="0">
                <a:solidFill>
                  <a:schemeClr val="bg1"/>
                </a:solidFill>
              </a:rPr>
              <a:t>Take new ground to extend God’s Kingdom!</a:t>
            </a:r>
            <a:endParaRPr lang="en-US" sz="3600" i="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#3 : Receive divine strategies</a:t>
            </a:r>
          </a:p>
        </p:txBody>
      </p:sp>
      <p:sp>
        <p:nvSpPr>
          <p:cNvPr id="3" name="TextBox 2"/>
          <p:cNvSpPr txBox="1"/>
          <p:nvPr/>
        </p:nvSpPr>
        <p:spPr>
          <a:xfrm>
            <a:off x="0" y="2621101"/>
            <a:ext cx="9144000" cy="4031873"/>
          </a:xfrm>
          <a:prstGeom prst="rect">
            <a:avLst/>
          </a:prstGeom>
          <a:noFill/>
        </p:spPr>
        <p:txBody>
          <a:bodyPr wrap="square" rtlCol="0">
            <a:spAutoFit/>
          </a:bodyPr>
          <a:lstStyle/>
          <a:p>
            <a:r>
              <a:rPr lang="en-US" sz="3200" i="1" dirty="0" smtClean="0">
                <a:solidFill>
                  <a:schemeClr val="bg1"/>
                </a:solidFill>
              </a:rPr>
              <a:t>1 Corinthians 2:9-12</a:t>
            </a:r>
          </a:p>
          <a:p>
            <a:r>
              <a:rPr lang="en-US" sz="3200" i="1" dirty="0" smtClean="0">
                <a:solidFill>
                  <a:schemeClr val="bg1"/>
                </a:solidFill>
              </a:rPr>
              <a:t>9 But as it is written: "EYE HAS NOT SEEN, NOR EAR HEARD, NOR HAVE ENTERED INTO THE HEART OF MAN THE THINGS WHICH GOD HAS PREPARED FOR THOSE WHO LOVE HIM." </a:t>
            </a:r>
          </a:p>
          <a:p>
            <a:r>
              <a:rPr lang="en-US" sz="3200" i="1" dirty="0" smtClean="0">
                <a:solidFill>
                  <a:schemeClr val="bg1"/>
                </a:solidFill>
              </a:rPr>
              <a:t>10 But God has revealed them to us through His Spirit. For the Spirit searches all things, yes, the deep things of God.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#3 : Receive divine strategies</a:t>
            </a:r>
          </a:p>
        </p:txBody>
      </p:sp>
      <p:sp>
        <p:nvSpPr>
          <p:cNvPr id="3" name="TextBox 2"/>
          <p:cNvSpPr txBox="1"/>
          <p:nvPr/>
        </p:nvSpPr>
        <p:spPr>
          <a:xfrm>
            <a:off x="0" y="2621101"/>
            <a:ext cx="9144000" cy="3539430"/>
          </a:xfrm>
          <a:prstGeom prst="rect">
            <a:avLst/>
          </a:prstGeom>
          <a:noFill/>
        </p:spPr>
        <p:txBody>
          <a:bodyPr wrap="square" rtlCol="0">
            <a:spAutoFit/>
          </a:bodyPr>
          <a:lstStyle/>
          <a:p>
            <a:r>
              <a:rPr lang="en-US" sz="3200" i="1" dirty="0" smtClean="0">
                <a:solidFill>
                  <a:schemeClr val="bg1"/>
                </a:solidFill>
              </a:rPr>
              <a:t>1 Corinthians 2:9-12</a:t>
            </a:r>
          </a:p>
          <a:p>
            <a:r>
              <a:rPr lang="en-US" sz="3200" i="1" dirty="0" smtClean="0">
                <a:solidFill>
                  <a:schemeClr val="bg1"/>
                </a:solidFill>
              </a:rPr>
              <a:t>11 </a:t>
            </a:r>
            <a:r>
              <a:rPr lang="en-US" sz="3200" i="1" dirty="0" smtClean="0">
                <a:solidFill>
                  <a:schemeClr val="bg1"/>
                </a:solidFill>
              </a:rPr>
              <a:t>For what man knows the things of a man except the spirit of the man which is in him? Even so no one knows the things of God except the Spirit of God. </a:t>
            </a:r>
          </a:p>
          <a:p>
            <a:r>
              <a:rPr lang="en-US" sz="3200" i="1" dirty="0" smtClean="0">
                <a:solidFill>
                  <a:schemeClr val="bg1"/>
                </a:solidFill>
              </a:rPr>
              <a:t>12 Now we have received, not the spirit of the world, but the Spirit who is from God, that we might know the things that have been freely given to us by God.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#3 : Receive divine strategies</a:t>
            </a:r>
          </a:p>
        </p:txBody>
      </p:sp>
      <p:sp>
        <p:nvSpPr>
          <p:cNvPr id="3" name="TextBox 2"/>
          <p:cNvSpPr txBox="1"/>
          <p:nvPr/>
        </p:nvSpPr>
        <p:spPr>
          <a:xfrm>
            <a:off x="228600" y="2209800"/>
            <a:ext cx="1981200" cy="707886"/>
          </a:xfrm>
          <a:prstGeom prst="rect">
            <a:avLst/>
          </a:prstGeom>
          <a:noFill/>
        </p:spPr>
        <p:txBody>
          <a:bodyPr wrap="square" rtlCol="0">
            <a:spAutoFit/>
          </a:bodyPr>
          <a:lstStyle/>
          <a:p>
            <a:pPr algn="ctr"/>
            <a:r>
              <a:rPr lang="en-US" sz="4000" dirty="0" smtClean="0">
                <a:solidFill>
                  <a:schemeClr val="bg1"/>
                </a:solidFill>
              </a:rPr>
              <a:t>Prayer</a:t>
            </a:r>
          </a:p>
        </p:txBody>
      </p:sp>
      <p:sp>
        <p:nvSpPr>
          <p:cNvPr id="4" name="TextBox 3"/>
          <p:cNvSpPr txBox="1"/>
          <p:nvPr/>
        </p:nvSpPr>
        <p:spPr>
          <a:xfrm>
            <a:off x="6019800" y="2895600"/>
            <a:ext cx="3124200" cy="707886"/>
          </a:xfrm>
          <a:prstGeom prst="rect">
            <a:avLst/>
          </a:prstGeom>
          <a:noFill/>
        </p:spPr>
        <p:txBody>
          <a:bodyPr wrap="square" rtlCol="0">
            <a:spAutoFit/>
          </a:bodyPr>
          <a:lstStyle/>
          <a:p>
            <a:pPr algn="ctr"/>
            <a:r>
              <a:rPr lang="en-US" sz="4000" dirty="0" smtClean="0">
                <a:solidFill>
                  <a:schemeClr val="bg1"/>
                </a:solidFill>
              </a:rPr>
              <a:t>Life-Influence</a:t>
            </a:r>
          </a:p>
        </p:txBody>
      </p:sp>
      <p:sp>
        <p:nvSpPr>
          <p:cNvPr id="5" name="TextBox 4"/>
          <p:cNvSpPr txBox="1"/>
          <p:nvPr/>
        </p:nvSpPr>
        <p:spPr>
          <a:xfrm>
            <a:off x="2819400" y="2209800"/>
            <a:ext cx="3124200" cy="1323439"/>
          </a:xfrm>
          <a:prstGeom prst="rect">
            <a:avLst/>
          </a:prstGeom>
          <a:noFill/>
        </p:spPr>
        <p:txBody>
          <a:bodyPr wrap="square" rtlCol="0">
            <a:spAutoFit/>
          </a:bodyPr>
          <a:lstStyle/>
          <a:p>
            <a:pPr algn="ctr"/>
            <a:r>
              <a:rPr lang="en-US" sz="4000" dirty="0" smtClean="0">
                <a:solidFill>
                  <a:schemeClr val="bg1"/>
                </a:solidFill>
              </a:rPr>
              <a:t>New initiatives</a:t>
            </a:r>
          </a:p>
        </p:txBody>
      </p:sp>
      <p:sp>
        <p:nvSpPr>
          <p:cNvPr id="7" name="TextBox 6"/>
          <p:cNvSpPr txBox="1"/>
          <p:nvPr/>
        </p:nvSpPr>
        <p:spPr>
          <a:xfrm>
            <a:off x="0" y="3581400"/>
            <a:ext cx="3886200" cy="1323439"/>
          </a:xfrm>
          <a:prstGeom prst="rect">
            <a:avLst/>
          </a:prstGeom>
          <a:noFill/>
        </p:spPr>
        <p:txBody>
          <a:bodyPr wrap="square" rtlCol="0">
            <a:spAutoFit/>
          </a:bodyPr>
          <a:lstStyle/>
          <a:p>
            <a:pPr algn="ctr"/>
            <a:r>
              <a:rPr lang="en-US" sz="4000" dirty="0" smtClean="0">
                <a:solidFill>
                  <a:schemeClr val="bg1"/>
                </a:solidFill>
              </a:rPr>
              <a:t>Demonstrating the supernatural</a:t>
            </a:r>
          </a:p>
        </p:txBody>
      </p:sp>
      <p:sp>
        <p:nvSpPr>
          <p:cNvPr id="8" name="TextBox 7"/>
          <p:cNvSpPr txBox="1"/>
          <p:nvPr/>
        </p:nvSpPr>
        <p:spPr>
          <a:xfrm>
            <a:off x="1676400" y="5534561"/>
            <a:ext cx="3124200" cy="1323439"/>
          </a:xfrm>
          <a:prstGeom prst="rect">
            <a:avLst/>
          </a:prstGeom>
          <a:noFill/>
        </p:spPr>
        <p:txBody>
          <a:bodyPr wrap="square" rtlCol="0">
            <a:spAutoFit/>
          </a:bodyPr>
          <a:lstStyle/>
          <a:p>
            <a:pPr algn="ctr"/>
            <a:r>
              <a:rPr lang="en-US" sz="4000" dirty="0" smtClean="0">
                <a:solidFill>
                  <a:schemeClr val="bg1"/>
                </a:solidFill>
              </a:rPr>
              <a:t>..innumerable ways..</a:t>
            </a:r>
            <a:endParaRPr lang="en-US" sz="4000" dirty="0" smtClean="0">
              <a:solidFill>
                <a:schemeClr val="bg1"/>
              </a:solidFill>
            </a:endParaRPr>
          </a:p>
        </p:txBody>
      </p:sp>
      <p:sp>
        <p:nvSpPr>
          <p:cNvPr id="9" name="TextBox 8"/>
          <p:cNvSpPr txBox="1"/>
          <p:nvPr/>
        </p:nvSpPr>
        <p:spPr>
          <a:xfrm>
            <a:off x="4267200" y="4114800"/>
            <a:ext cx="4876800" cy="1323439"/>
          </a:xfrm>
          <a:prstGeom prst="rect">
            <a:avLst/>
          </a:prstGeom>
          <a:noFill/>
        </p:spPr>
        <p:txBody>
          <a:bodyPr wrap="square" rtlCol="0">
            <a:spAutoFit/>
          </a:bodyPr>
          <a:lstStyle/>
          <a:p>
            <a:pPr algn="ctr"/>
            <a:r>
              <a:rPr lang="en-US" sz="4000" dirty="0" smtClean="0">
                <a:solidFill>
                  <a:schemeClr val="bg1"/>
                </a:solidFill>
              </a:rPr>
              <a:t>Establish Kingdom presence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#4 : Advance boldly! Take possession! </a:t>
            </a:r>
            <a:endParaRPr lang="en-US" sz="3600" dirty="0" smtClean="0">
              <a:solidFill>
                <a:srgbClr val="FFFF00"/>
              </a:solidFill>
            </a:endParaRPr>
          </a:p>
        </p:txBody>
      </p:sp>
      <p:sp>
        <p:nvSpPr>
          <p:cNvPr id="3" name="TextBox 2"/>
          <p:cNvSpPr txBox="1"/>
          <p:nvPr/>
        </p:nvSpPr>
        <p:spPr>
          <a:xfrm>
            <a:off x="0" y="2362200"/>
            <a:ext cx="9144000" cy="2862322"/>
          </a:xfrm>
          <a:prstGeom prst="rect">
            <a:avLst/>
          </a:prstGeom>
          <a:noFill/>
        </p:spPr>
        <p:txBody>
          <a:bodyPr wrap="square" rtlCol="0">
            <a:spAutoFit/>
          </a:bodyPr>
          <a:lstStyle/>
          <a:p>
            <a:pPr marL="742950" indent="-742950">
              <a:buAutoNum type="alphaUcParenR"/>
            </a:pPr>
            <a:r>
              <a:rPr lang="en-US" sz="3600" dirty="0" smtClean="0">
                <a:solidFill>
                  <a:schemeClr val="bg1"/>
                </a:solidFill>
              </a:rPr>
              <a:t>Get </a:t>
            </a:r>
            <a:r>
              <a:rPr lang="en-US" sz="3600" dirty="0" smtClean="0">
                <a:solidFill>
                  <a:schemeClr val="bg1"/>
                </a:solidFill>
              </a:rPr>
              <a:t>up! Go out! (Genesis 12:1-4</a:t>
            </a:r>
            <a:r>
              <a:rPr lang="en-US" sz="3600" dirty="0" smtClean="0">
                <a:solidFill>
                  <a:schemeClr val="bg1"/>
                </a:solidFill>
              </a:rPr>
              <a:t>)</a:t>
            </a:r>
          </a:p>
          <a:p>
            <a:pPr marL="742950" indent="-742950">
              <a:buAutoNum type="alphaUcParenR"/>
            </a:pPr>
            <a:r>
              <a:rPr lang="en-US" sz="3600" dirty="0" smtClean="0">
                <a:solidFill>
                  <a:schemeClr val="bg1"/>
                </a:solidFill>
              </a:rPr>
              <a:t>Go </a:t>
            </a:r>
            <a:r>
              <a:rPr lang="en-US" sz="3600" dirty="0" smtClean="0">
                <a:solidFill>
                  <a:schemeClr val="bg1"/>
                </a:solidFill>
              </a:rPr>
              <a:t>forward! (Exodus 14:15-17</a:t>
            </a:r>
            <a:r>
              <a:rPr lang="en-US" sz="3600" dirty="0" smtClean="0">
                <a:solidFill>
                  <a:schemeClr val="bg1"/>
                </a:solidFill>
              </a:rPr>
              <a:t>)</a:t>
            </a:r>
          </a:p>
          <a:p>
            <a:pPr marL="742950" indent="-742950">
              <a:buAutoNum type="alphaUcParenR"/>
            </a:pPr>
            <a:r>
              <a:rPr lang="en-US" sz="3600" dirty="0" smtClean="0">
                <a:solidFill>
                  <a:schemeClr val="bg1"/>
                </a:solidFill>
              </a:rPr>
              <a:t>Refuse </a:t>
            </a:r>
            <a:r>
              <a:rPr lang="en-US" sz="3600" dirty="0" smtClean="0">
                <a:solidFill>
                  <a:schemeClr val="bg1"/>
                </a:solidFill>
              </a:rPr>
              <a:t>compromise (Hebrews 11:24-26</a:t>
            </a:r>
            <a:r>
              <a:rPr lang="en-US" sz="3600" dirty="0" smtClean="0">
                <a:solidFill>
                  <a:schemeClr val="bg1"/>
                </a:solidFill>
              </a:rPr>
              <a:t>)</a:t>
            </a:r>
          </a:p>
          <a:p>
            <a:pPr marL="742950" indent="-742950">
              <a:buAutoNum type="alphaUcParenR"/>
            </a:pPr>
            <a:r>
              <a:rPr lang="en-US" sz="3600" dirty="0" smtClean="0">
                <a:solidFill>
                  <a:schemeClr val="bg1"/>
                </a:solidFill>
              </a:rPr>
              <a:t>Take possession by faith (Hebrews 11:8)</a:t>
            </a:r>
          </a:p>
          <a:p>
            <a:pPr marL="742950" indent="-742950">
              <a:buAutoNum type="alphaUcParenR"/>
            </a:pPr>
            <a:r>
              <a:rPr lang="en-US" sz="3600" dirty="0" smtClean="0">
                <a:solidFill>
                  <a:schemeClr val="bg1"/>
                </a:solidFill>
              </a:rPr>
              <a:t>Occupy till He comes (Luke 19:11-13</a:t>
            </a:r>
            <a:r>
              <a:rPr lang="en-US" sz="3600" dirty="0" smtClean="0">
                <a:solidFill>
                  <a:schemeClr val="bg1"/>
                </a:solidFill>
              </a:rPr>
              <a:t>)</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90800"/>
            <a:ext cx="9144000" cy="2492990"/>
          </a:xfrm>
          <a:prstGeom prst="rect">
            <a:avLst/>
          </a:prstGeom>
          <a:noFill/>
        </p:spPr>
        <p:txBody>
          <a:bodyPr wrap="square" rtlCol="0">
            <a:spAutoFit/>
          </a:bodyPr>
          <a:lstStyle/>
          <a:p>
            <a:pPr algn="ctr"/>
            <a:r>
              <a:rPr lang="en-US" sz="3600" dirty="0" smtClean="0">
                <a:solidFill>
                  <a:srgbClr val="FFFF00"/>
                </a:solidFill>
              </a:rPr>
              <a:t>In 2019</a:t>
            </a:r>
          </a:p>
          <a:p>
            <a:pPr algn="ctr"/>
            <a:r>
              <a:rPr lang="en-US" sz="4800" dirty="0" smtClean="0">
                <a:solidFill>
                  <a:srgbClr val="FFFF00"/>
                </a:solidFill>
              </a:rPr>
              <a:t>ADVANCE BOLDLY</a:t>
            </a:r>
          </a:p>
          <a:p>
            <a:pPr algn="ctr"/>
            <a:endParaRPr lang="en-US" sz="3600" i="1" dirty="0" smtClean="0">
              <a:solidFill>
                <a:schemeClr val="bg1"/>
              </a:solidFill>
            </a:endParaRPr>
          </a:p>
          <a:p>
            <a:pPr algn="ctr"/>
            <a:r>
              <a:rPr lang="en-US" sz="3600" i="1" dirty="0" smtClean="0">
                <a:solidFill>
                  <a:schemeClr val="bg1"/>
                </a:solidFill>
              </a:rPr>
              <a:t>Take new ground to extend God’s Kingdom!</a:t>
            </a:r>
            <a:endParaRPr lang="en-US" sz="3600" i="1"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52600"/>
            <a:ext cx="9144000" cy="4401205"/>
          </a:xfrm>
          <a:prstGeom prst="rect">
            <a:avLst/>
          </a:prstGeom>
          <a:noFill/>
        </p:spPr>
        <p:txBody>
          <a:bodyPr wrap="square" rtlCol="0">
            <a:spAutoFit/>
          </a:bodyPr>
          <a:lstStyle/>
          <a:p>
            <a:r>
              <a:rPr lang="en-US" sz="4000" dirty="0" smtClean="0">
                <a:solidFill>
                  <a:schemeClr val="bg1"/>
                </a:solidFill>
              </a:rPr>
              <a:t>Our declaration:</a:t>
            </a:r>
          </a:p>
          <a:p>
            <a:pPr algn="ctr"/>
            <a:endParaRPr lang="en-US" sz="4000" i="1" dirty="0" smtClean="0">
              <a:solidFill>
                <a:schemeClr val="bg1"/>
              </a:solidFill>
            </a:endParaRPr>
          </a:p>
          <a:p>
            <a:pPr algn="ctr"/>
            <a:r>
              <a:rPr lang="en-US" sz="4000" i="1" dirty="0" smtClean="0">
                <a:solidFill>
                  <a:schemeClr val="bg1"/>
                </a:solidFill>
              </a:rPr>
              <a:t>I </a:t>
            </a:r>
            <a:r>
              <a:rPr lang="en-US" sz="4000" i="1" dirty="0" smtClean="0">
                <a:solidFill>
                  <a:schemeClr val="bg1"/>
                </a:solidFill>
              </a:rPr>
              <a:t>advance boldly to </a:t>
            </a:r>
            <a:endParaRPr lang="en-US" sz="4000" i="1" dirty="0" smtClean="0">
              <a:solidFill>
                <a:schemeClr val="bg1"/>
              </a:solidFill>
            </a:endParaRPr>
          </a:p>
          <a:p>
            <a:pPr algn="ctr"/>
            <a:r>
              <a:rPr lang="en-US" sz="4000" i="1" dirty="0" smtClean="0">
                <a:solidFill>
                  <a:schemeClr val="bg1"/>
                </a:solidFill>
              </a:rPr>
              <a:t>take </a:t>
            </a:r>
            <a:r>
              <a:rPr lang="en-US" sz="4000" i="1" dirty="0" smtClean="0">
                <a:solidFill>
                  <a:schemeClr val="bg1"/>
                </a:solidFill>
              </a:rPr>
              <a:t>new ground to extend God's Kingdom</a:t>
            </a:r>
            <a:r>
              <a:rPr lang="en-US" sz="4000" i="1" dirty="0" smtClean="0">
                <a:solidFill>
                  <a:schemeClr val="bg1"/>
                </a:solidFill>
              </a:rPr>
              <a:t>!</a:t>
            </a:r>
          </a:p>
          <a:p>
            <a:pPr algn="ctr"/>
            <a:endParaRPr lang="en-US" sz="4000" i="1" dirty="0" smtClean="0">
              <a:solidFill>
                <a:schemeClr val="bg1"/>
              </a:solidFill>
            </a:endParaRPr>
          </a:p>
          <a:p>
            <a:pPr algn="ctr"/>
            <a:r>
              <a:rPr lang="en-US" sz="4000" i="1" dirty="0" smtClean="0">
                <a:solidFill>
                  <a:schemeClr val="bg1"/>
                </a:solidFill>
              </a:rPr>
              <a:t>I have Kingdom power and authority </a:t>
            </a:r>
            <a:endParaRPr lang="en-US" sz="4000" i="1" dirty="0" smtClean="0">
              <a:solidFill>
                <a:schemeClr val="bg1"/>
              </a:solidFill>
            </a:endParaRPr>
          </a:p>
          <a:p>
            <a:pPr algn="ctr"/>
            <a:r>
              <a:rPr lang="en-US" sz="4000" i="1" dirty="0" smtClean="0">
                <a:solidFill>
                  <a:schemeClr val="bg1"/>
                </a:solidFill>
              </a:rPr>
              <a:t>vested </a:t>
            </a:r>
            <a:r>
              <a:rPr lang="en-US" sz="4000" i="1" dirty="0" smtClean="0">
                <a:solidFill>
                  <a:schemeClr val="bg1"/>
                </a:solidFill>
              </a:rPr>
              <a:t>in me</a:t>
            </a:r>
            <a:r>
              <a:rPr lang="en-US" sz="4000" i="1" dirty="0" smtClean="0">
                <a:solidFill>
                  <a:schemeClr val="bg1"/>
                </a:solidFill>
              </a:rPr>
              <a:t>.</a:t>
            </a:r>
            <a:endParaRPr lang="en-US" sz="4000" i="1" dirty="0" smtClean="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4401205"/>
          </a:xfrm>
          <a:prstGeom prst="rect">
            <a:avLst/>
          </a:prstGeom>
          <a:noFill/>
        </p:spPr>
        <p:txBody>
          <a:bodyPr wrap="square" rtlCol="0">
            <a:spAutoFit/>
          </a:bodyPr>
          <a:lstStyle/>
          <a:p>
            <a:r>
              <a:rPr lang="en-US" sz="4000" dirty="0" smtClean="0">
                <a:solidFill>
                  <a:schemeClr val="bg1"/>
                </a:solidFill>
              </a:rPr>
              <a:t>Our declaration:</a:t>
            </a:r>
          </a:p>
          <a:p>
            <a:pPr algn="ctr"/>
            <a:endParaRPr lang="en-US" sz="4000" i="1" dirty="0" smtClean="0">
              <a:solidFill>
                <a:schemeClr val="bg1"/>
              </a:solidFill>
            </a:endParaRPr>
          </a:p>
          <a:p>
            <a:pPr algn="ctr"/>
            <a:r>
              <a:rPr lang="en-US" sz="4000" i="1" dirty="0" smtClean="0">
                <a:solidFill>
                  <a:schemeClr val="bg1"/>
                </a:solidFill>
              </a:rPr>
              <a:t>The </a:t>
            </a:r>
            <a:r>
              <a:rPr lang="en-US" sz="4000" i="1" dirty="0" smtClean="0">
                <a:solidFill>
                  <a:schemeClr val="bg1"/>
                </a:solidFill>
              </a:rPr>
              <a:t>powers of darkness </a:t>
            </a:r>
            <a:endParaRPr lang="en-US" sz="4000" i="1" dirty="0" smtClean="0">
              <a:solidFill>
                <a:schemeClr val="bg1"/>
              </a:solidFill>
            </a:endParaRPr>
          </a:p>
          <a:p>
            <a:pPr algn="ctr"/>
            <a:r>
              <a:rPr lang="en-US" sz="4000" i="1" dirty="0" smtClean="0">
                <a:solidFill>
                  <a:schemeClr val="bg1"/>
                </a:solidFill>
              </a:rPr>
              <a:t>cannot </a:t>
            </a:r>
            <a:r>
              <a:rPr lang="en-US" sz="4000" i="1" dirty="0" smtClean="0">
                <a:solidFill>
                  <a:schemeClr val="bg1"/>
                </a:solidFill>
              </a:rPr>
              <a:t>hold me back or pin me down</a:t>
            </a:r>
            <a:r>
              <a:rPr lang="en-US" sz="4000" i="1" dirty="0" smtClean="0">
                <a:solidFill>
                  <a:schemeClr val="bg1"/>
                </a:solidFill>
              </a:rPr>
              <a:t>.</a:t>
            </a:r>
          </a:p>
          <a:p>
            <a:pPr algn="ctr"/>
            <a:endParaRPr lang="en-US" sz="4000" i="1" dirty="0" smtClean="0">
              <a:solidFill>
                <a:schemeClr val="bg1"/>
              </a:solidFill>
            </a:endParaRPr>
          </a:p>
          <a:p>
            <a:pPr algn="ctr"/>
            <a:r>
              <a:rPr lang="en-US" sz="4000" i="1" dirty="0" smtClean="0">
                <a:solidFill>
                  <a:schemeClr val="bg1"/>
                </a:solidFill>
              </a:rPr>
              <a:t>The forces of the enemy </a:t>
            </a:r>
            <a:endParaRPr lang="en-US" sz="4000" i="1" dirty="0" smtClean="0">
              <a:solidFill>
                <a:schemeClr val="bg1"/>
              </a:solidFill>
            </a:endParaRPr>
          </a:p>
          <a:p>
            <a:pPr algn="ctr"/>
            <a:r>
              <a:rPr lang="en-US" sz="4000" i="1" dirty="0" smtClean="0">
                <a:solidFill>
                  <a:schemeClr val="bg1"/>
                </a:solidFill>
              </a:rPr>
              <a:t>cannot </a:t>
            </a:r>
            <a:r>
              <a:rPr lang="en-US" sz="4000" i="1" dirty="0" smtClean="0">
                <a:solidFill>
                  <a:schemeClr val="bg1"/>
                </a:solidFill>
              </a:rPr>
              <a:t>restrain me or contain me</a:t>
            </a:r>
            <a:r>
              <a:rPr lang="en-US" sz="4000" i="1" dirty="0" smtClean="0">
                <a:solidFill>
                  <a:schemeClr val="bg1"/>
                </a:solidFill>
              </a:rPr>
              <a:t>.</a:t>
            </a:r>
            <a:endParaRPr lang="en-US" sz="4000" i="1" dirty="0" smtClean="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3785652"/>
          </a:xfrm>
          <a:prstGeom prst="rect">
            <a:avLst/>
          </a:prstGeom>
          <a:noFill/>
        </p:spPr>
        <p:txBody>
          <a:bodyPr wrap="square" rtlCol="0">
            <a:spAutoFit/>
          </a:bodyPr>
          <a:lstStyle/>
          <a:p>
            <a:r>
              <a:rPr lang="en-US" sz="4000" dirty="0" smtClean="0">
                <a:solidFill>
                  <a:schemeClr val="bg1"/>
                </a:solidFill>
              </a:rPr>
              <a:t>Our declaration:</a:t>
            </a:r>
          </a:p>
          <a:p>
            <a:pPr algn="ctr"/>
            <a:endParaRPr lang="en-US" sz="4000" i="1" dirty="0" smtClean="0">
              <a:solidFill>
                <a:schemeClr val="bg1"/>
              </a:solidFill>
            </a:endParaRPr>
          </a:p>
          <a:p>
            <a:pPr algn="ctr"/>
            <a:r>
              <a:rPr lang="en-US" sz="4000" i="1" dirty="0" smtClean="0">
                <a:solidFill>
                  <a:schemeClr val="bg1"/>
                </a:solidFill>
              </a:rPr>
              <a:t>The </a:t>
            </a:r>
            <a:r>
              <a:rPr lang="en-US" sz="4000" i="1" dirty="0" smtClean="0">
                <a:solidFill>
                  <a:schemeClr val="bg1"/>
                </a:solidFill>
              </a:rPr>
              <a:t>Greater One is in me</a:t>
            </a:r>
            <a:r>
              <a:rPr lang="en-US" sz="4000" i="1" dirty="0" smtClean="0">
                <a:solidFill>
                  <a:schemeClr val="bg1"/>
                </a:solidFill>
              </a:rPr>
              <a:t>.</a:t>
            </a:r>
          </a:p>
          <a:p>
            <a:pPr algn="ctr"/>
            <a:endParaRPr lang="en-US" sz="4000" i="1" dirty="0" smtClean="0">
              <a:solidFill>
                <a:schemeClr val="bg1"/>
              </a:solidFill>
            </a:endParaRPr>
          </a:p>
          <a:p>
            <a:pPr algn="ctr"/>
            <a:r>
              <a:rPr lang="en-US" sz="4000" i="1" dirty="0" smtClean="0">
                <a:solidFill>
                  <a:schemeClr val="bg1"/>
                </a:solidFill>
              </a:rPr>
              <a:t>God's power through me </a:t>
            </a:r>
            <a:endParaRPr lang="en-US" sz="4000" i="1" dirty="0" smtClean="0">
              <a:solidFill>
                <a:schemeClr val="bg1"/>
              </a:solidFill>
            </a:endParaRPr>
          </a:p>
          <a:p>
            <a:pPr algn="ctr"/>
            <a:r>
              <a:rPr lang="en-US" sz="4000" i="1" dirty="0" smtClean="0">
                <a:solidFill>
                  <a:schemeClr val="bg1"/>
                </a:solidFill>
              </a:rPr>
              <a:t>is </a:t>
            </a:r>
            <a:r>
              <a:rPr lang="en-US" sz="4000" i="1" dirty="0" smtClean="0">
                <a:solidFill>
                  <a:schemeClr val="bg1"/>
                </a:solidFill>
              </a:rPr>
              <a:t>more than what the devil can handle.</a:t>
            </a:r>
            <a:endParaRPr lang="en-US" sz="4000" i="1" dirty="0" smtClean="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3170099"/>
          </a:xfrm>
          <a:prstGeom prst="rect">
            <a:avLst/>
          </a:prstGeom>
          <a:noFill/>
        </p:spPr>
        <p:txBody>
          <a:bodyPr wrap="square" rtlCol="0">
            <a:spAutoFit/>
          </a:bodyPr>
          <a:lstStyle/>
          <a:p>
            <a:r>
              <a:rPr lang="en-US" sz="4000" dirty="0" smtClean="0">
                <a:solidFill>
                  <a:schemeClr val="bg1"/>
                </a:solidFill>
              </a:rPr>
              <a:t>Four instructions</a:t>
            </a:r>
          </a:p>
          <a:p>
            <a:r>
              <a:rPr lang="en-US" sz="4000" dirty="0" smtClean="0">
                <a:solidFill>
                  <a:schemeClr val="bg1"/>
                </a:solidFill>
              </a:rPr>
              <a:t>#1 : Identify your territory</a:t>
            </a:r>
          </a:p>
          <a:p>
            <a:r>
              <a:rPr lang="en-US" sz="4000" dirty="0" smtClean="0">
                <a:solidFill>
                  <a:schemeClr val="bg1"/>
                </a:solidFill>
              </a:rPr>
              <a:t>#2 : Position yourself in faith</a:t>
            </a:r>
          </a:p>
          <a:p>
            <a:r>
              <a:rPr lang="en-US" sz="4000" dirty="0" smtClean="0">
                <a:solidFill>
                  <a:schemeClr val="bg1"/>
                </a:solidFill>
              </a:rPr>
              <a:t>#3 : Receive divine strategies</a:t>
            </a:r>
          </a:p>
          <a:p>
            <a:r>
              <a:rPr lang="en-US" sz="4000" dirty="0" smtClean="0">
                <a:solidFill>
                  <a:schemeClr val="bg1"/>
                </a:solidFill>
              </a:rPr>
              <a:t>#4 : Advance boldly! Take possession! </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28800"/>
            <a:ext cx="9144000" cy="646331"/>
          </a:xfrm>
          <a:prstGeom prst="rect">
            <a:avLst/>
          </a:prstGeom>
          <a:noFill/>
        </p:spPr>
        <p:txBody>
          <a:bodyPr wrap="square" rtlCol="0">
            <a:spAutoFit/>
          </a:bodyPr>
          <a:lstStyle/>
          <a:p>
            <a:pPr algn="ctr"/>
            <a:r>
              <a:rPr lang="en-US" sz="3600" dirty="0" smtClean="0">
                <a:solidFill>
                  <a:schemeClr val="bg1"/>
                </a:solidFill>
              </a:rPr>
              <a:t>Distribution of magnets</a:t>
            </a:r>
            <a:endParaRPr lang="en-US" sz="3600" dirty="0">
              <a:solidFill>
                <a:schemeClr val="bg1"/>
              </a:solidFill>
            </a:endParaRPr>
          </a:p>
        </p:txBody>
      </p:sp>
      <p:pic>
        <p:nvPicPr>
          <p:cNvPr id="3" name="Picture 2" descr="2019-01-01-WoL-Magnet.jpg"/>
          <p:cNvPicPr>
            <a:picLocks noChangeAspect="1"/>
          </p:cNvPicPr>
          <p:nvPr/>
        </p:nvPicPr>
        <p:blipFill>
          <a:blip r:embed="rId2" cstate="print">
            <a:lum bright="-37000"/>
          </a:blip>
          <a:stretch>
            <a:fillRect/>
          </a:stretch>
        </p:blipFill>
        <p:spPr>
          <a:xfrm>
            <a:off x="3314700" y="2743200"/>
            <a:ext cx="2514600" cy="355613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031873"/>
          </a:xfrm>
          <a:prstGeom prst="rect">
            <a:avLst/>
          </a:prstGeom>
          <a:noFill/>
        </p:spPr>
        <p:txBody>
          <a:bodyPr wrap="square" rtlCol="0">
            <a:spAutoFit/>
          </a:bodyPr>
          <a:lstStyle/>
          <a:p>
            <a:r>
              <a:rPr lang="en-US" sz="3200" i="1" dirty="0" smtClean="0">
                <a:solidFill>
                  <a:schemeClr val="bg1"/>
                </a:solidFill>
              </a:rPr>
              <a:t>Matthew 16:18-19</a:t>
            </a:r>
          </a:p>
          <a:p>
            <a:r>
              <a:rPr lang="en-US" sz="3200" i="1" dirty="0" smtClean="0">
                <a:solidFill>
                  <a:schemeClr val="bg1"/>
                </a:solidFill>
              </a:rPr>
              <a:t>18 And I also say to you that you are Peter, and on this rock I will build My church, and the gates of Hades shall not prevail against it. </a:t>
            </a:r>
          </a:p>
          <a:p>
            <a:r>
              <a:rPr lang="en-US" sz="3200" i="1" dirty="0" smtClean="0">
                <a:solidFill>
                  <a:schemeClr val="bg1"/>
                </a:solidFill>
              </a:rPr>
              <a:t>19 And I will give you the keys of the kingdom of heaven, and whatever you bind on earth will be bound in heaven, and whatever you loose on earth will be loosed in heaven."</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828800"/>
            <a:ext cx="9144000" cy="2862322"/>
          </a:xfrm>
          <a:prstGeom prst="rect">
            <a:avLst/>
          </a:prstGeom>
          <a:noFill/>
        </p:spPr>
        <p:txBody>
          <a:bodyPr wrap="square" rtlCol="0">
            <a:spAutoFit/>
          </a:bodyPr>
          <a:lstStyle/>
          <a:p>
            <a:r>
              <a:rPr lang="en-US" sz="3600" dirty="0" smtClean="0">
                <a:solidFill>
                  <a:schemeClr val="bg1"/>
                </a:solidFill>
              </a:rPr>
              <a:t>Let's make this our declaration</a:t>
            </a:r>
            <a:r>
              <a:rPr lang="en-US" sz="3600" dirty="0" smtClean="0">
                <a:solidFill>
                  <a:schemeClr val="bg1"/>
                </a:solidFill>
              </a:rPr>
              <a:t>:</a:t>
            </a:r>
          </a:p>
          <a:p>
            <a:endParaRPr lang="en-US" sz="3600" dirty="0" smtClean="0">
              <a:solidFill>
                <a:schemeClr val="bg1"/>
              </a:solidFill>
            </a:endParaRPr>
          </a:p>
          <a:p>
            <a:pPr algn="ctr"/>
            <a:r>
              <a:rPr lang="en-US" sz="3600" dirty="0" smtClean="0">
                <a:solidFill>
                  <a:srgbClr val="FFFF00"/>
                </a:solidFill>
              </a:rPr>
              <a:t>I advance boldly </a:t>
            </a:r>
            <a:endParaRPr lang="en-US" sz="3600" dirty="0" smtClean="0">
              <a:solidFill>
                <a:srgbClr val="FFFF00"/>
              </a:solidFill>
            </a:endParaRPr>
          </a:p>
          <a:p>
            <a:pPr algn="ctr"/>
            <a:r>
              <a:rPr lang="en-US" sz="3600" dirty="0" smtClean="0">
                <a:solidFill>
                  <a:srgbClr val="FFFF00"/>
                </a:solidFill>
              </a:rPr>
              <a:t>to </a:t>
            </a:r>
            <a:r>
              <a:rPr lang="en-US" sz="3600" dirty="0" smtClean="0">
                <a:solidFill>
                  <a:srgbClr val="FFFF00"/>
                </a:solidFill>
              </a:rPr>
              <a:t>take new ground </a:t>
            </a:r>
            <a:endParaRPr lang="en-US" sz="3600" dirty="0" smtClean="0">
              <a:solidFill>
                <a:srgbClr val="FFFF00"/>
              </a:solidFill>
            </a:endParaRPr>
          </a:p>
          <a:p>
            <a:pPr algn="ctr"/>
            <a:r>
              <a:rPr lang="en-US" sz="3600" dirty="0" smtClean="0">
                <a:solidFill>
                  <a:srgbClr val="FFFF00"/>
                </a:solidFill>
              </a:rPr>
              <a:t>to </a:t>
            </a:r>
            <a:r>
              <a:rPr lang="en-US" sz="3600" dirty="0" smtClean="0">
                <a:solidFill>
                  <a:srgbClr val="FFFF00"/>
                </a:solidFill>
              </a:rPr>
              <a:t>extend God's Kingdom</a:t>
            </a:r>
            <a:r>
              <a:rPr lang="en-US" sz="3600" dirty="0" smtClean="0">
                <a:solidFill>
                  <a:srgbClr val="FFFF00"/>
                </a:solidFill>
              </a:rPr>
              <a:t>!</a:t>
            </a:r>
            <a:endParaRPr lang="en-US" sz="3600" dirty="0" smtClean="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828800"/>
            <a:ext cx="9144000" cy="2862322"/>
          </a:xfrm>
          <a:prstGeom prst="rect">
            <a:avLst/>
          </a:prstGeom>
          <a:noFill/>
        </p:spPr>
        <p:txBody>
          <a:bodyPr wrap="square" rtlCol="0">
            <a:spAutoFit/>
          </a:bodyPr>
          <a:lstStyle/>
          <a:p>
            <a:r>
              <a:rPr lang="en-US" sz="3600" dirty="0" smtClean="0">
                <a:solidFill>
                  <a:schemeClr val="bg1"/>
                </a:solidFill>
              </a:rPr>
              <a:t>Let's make this our declaration</a:t>
            </a:r>
            <a:r>
              <a:rPr lang="en-US" sz="3600" dirty="0" smtClean="0">
                <a:solidFill>
                  <a:schemeClr val="bg1"/>
                </a:solidFill>
              </a:rPr>
              <a:t>:</a:t>
            </a:r>
          </a:p>
          <a:p>
            <a:endParaRPr lang="en-US" sz="3600" dirty="0" smtClean="0">
              <a:solidFill>
                <a:schemeClr val="bg1"/>
              </a:solidFill>
            </a:endParaRPr>
          </a:p>
          <a:p>
            <a:pPr algn="ctr"/>
            <a:r>
              <a:rPr lang="en-US" sz="3600" dirty="0" smtClean="0">
                <a:solidFill>
                  <a:srgbClr val="FFFF00"/>
                </a:solidFill>
              </a:rPr>
              <a:t>I have Kingdom power </a:t>
            </a:r>
            <a:endParaRPr lang="en-US" sz="3600" dirty="0" smtClean="0">
              <a:solidFill>
                <a:srgbClr val="FFFF00"/>
              </a:solidFill>
            </a:endParaRPr>
          </a:p>
          <a:p>
            <a:pPr algn="ctr"/>
            <a:r>
              <a:rPr lang="en-US" sz="3600" dirty="0" smtClean="0">
                <a:solidFill>
                  <a:srgbClr val="FFFF00"/>
                </a:solidFill>
              </a:rPr>
              <a:t>and </a:t>
            </a:r>
            <a:r>
              <a:rPr lang="en-US" sz="3600" dirty="0" smtClean="0">
                <a:solidFill>
                  <a:srgbClr val="FFFF00"/>
                </a:solidFill>
              </a:rPr>
              <a:t>authority </a:t>
            </a:r>
            <a:endParaRPr lang="en-US" sz="3600" dirty="0" smtClean="0">
              <a:solidFill>
                <a:srgbClr val="FFFF00"/>
              </a:solidFill>
            </a:endParaRPr>
          </a:p>
          <a:p>
            <a:pPr algn="ctr"/>
            <a:r>
              <a:rPr lang="en-US" sz="3600" dirty="0" smtClean="0">
                <a:solidFill>
                  <a:srgbClr val="FFFF00"/>
                </a:solidFill>
              </a:rPr>
              <a:t>vested </a:t>
            </a:r>
            <a:r>
              <a:rPr lang="en-US" sz="3600" dirty="0" smtClean="0">
                <a:solidFill>
                  <a:srgbClr val="FFFF00"/>
                </a:solidFill>
              </a:rPr>
              <a:t>in me.</a:t>
            </a:r>
            <a:endParaRPr lang="en-US" sz="3600" dirty="0" smtClean="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828800"/>
            <a:ext cx="9144000" cy="2862322"/>
          </a:xfrm>
          <a:prstGeom prst="rect">
            <a:avLst/>
          </a:prstGeom>
          <a:noFill/>
        </p:spPr>
        <p:txBody>
          <a:bodyPr wrap="square" rtlCol="0">
            <a:spAutoFit/>
          </a:bodyPr>
          <a:lstStyle/>
          <a:p>
            <a:r>
              <a:rPr lang="en-US" sz="3600" dirty="0" smtClean="0">
                <a:solidFill>
                  <a:schemeClr val="bg1"/>
                </a:solidFill>
              </a:rPr>
              <a:t>Let's make this our declaration</a:t>
            </a:r>
            <a:r>
              <a:rPr lang="en-US" sz="3600" dirty="0" smtClean="0">
                <a:solidFill>
                  <a:schemeClr val="bg1"/>
                </a:solidFill>
              </a:rPr>
              <a:t>:</a:t>
            </a:r>
          </a:p>
          <a:p>
            <a:endParaRPr lang="en-US" sz="3600" dirty="0" smtClean="0">
              <a:solidFill>
                <a:schemeClr val="bg1"/>
              </a:solidFill>
            </a:endParaRPr>
          </a:p>
          <a:p>
            <a:pPr algn="ctr"/>
            <a:r>
              <a:rPr lang="en-US" sz="3600" dirty="0" smtClean="0">
                <a:solidFill>
                  <a:srgbClr val="FFFF00"/>
                </a:solidFill>
              </a:rPr>
              <a:t>The powers of darkness </a:t>
            </a:r>
            <a:endParaRPr lang="en-US" sz="3600" dirty="0" smtClean="0">
              <a:solidFill>
                <a:srgbClr val="FFFF00"/>
              </a:solidFill>
            </a:endParaRPr>
          </a:p>
          <a:p>
            <a:pPr algn="ctr"/>
            <a:r>
              <a:rPr lang="en-US" sz="3600" dirty="0" smtClean="0">
                <a:solidFill>
                  <a:srgbClr val="FFFF00"/>
                </a:solidFill>
              </a:rPr>
              <a:t>cannot </a:t>
            </a:r>
            <a:r>
              <a:rPr lang="en-US" sz="3600" dirty="0" smtClean="0">
                <a:solidFill>
                  <a:srgbClr val="FFFF00"/>
                </a:solidFill>
              </a:rPr>
              <a:t>hold me back </a:t>
            </a:r>
            <a:endParaRPr lang="en-US" sz="3600" dirty="0" smtClean="0">
              <a:solidFill>
                <a:srgbClr val="FFFF00"/>
              </a:solidFill>
            </a:endParaRPr>
          </a:p>
          <a:p>
            <a:pPr algn="ctr"/>
            <a:r>
              <a:rPr lang="en-US" sz="3600" dirty="0" smtClean="0">
                <a:solidFill>
                  <a:srgbClr val="FFFF00"/>
                </a:solidFill>
              </a:rPr>
              <a:t>or </a:t>
            </a:r>
            <a:r>
              <a:rPr lang="en-US" sz="3600" dirty="0" smtClean="0">
                <a:solidFill>
                  <a:srgbClr val="FFFF00"/>
                </a:solidFill>
              </a:rPr>
              <a:t>pin me down.</a:t>
            </a:r>
            <a:endParaRPr lang="en-US" sz="3600" dirty="0" smtClean="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828800"/>
            <a:ext cx="9144000" cy="2862322"/>
          </a:xfrm>
          <a:prstGeom prst="rect">
            <a:avLst/>
          </a:prstGeom>
          <a:noFill/>
        </p:spPr>
        <p:txBody>
          <a:bodyPr wrap="square" rtlCol="0">
            <a:spAutoFit/>
          </a:bodyPr>
          <a:lstStyle/>
          <a:p>
            <a:r>
              <a:rPr lang="en-US" sz="3600" dirty="0" smtClean="0">
                <a:solidFill>
                  <a:schemeClr val="bg1"/>
                </a:solidFill>
              </a:rPr>
              <a:t>Let's make this our declaration</a:t>
            </a:r>
            <a:r>
              <a:rPr lang="en-US" sz="3600" dirty="0" smtClean="0">
                <a:solidFill>
                  <a:schemeClr val="bg1"/>
                </a:solidFill>
              </a:rPr>
              <a:t>:</a:t>
            </a:r>
          </a:p>
          <a:p>
            <a:endParaRPr lang="en-US" sz="3600" dirty="0" smtClean="0">
              <a:solidFill>
                <a:schemeClr val="bg1"/>
              </a:solidFill>
            </a:endParaRPr>
          </a:p>
          <a:p>
            <a:pPr algn="ctr"/>
            <a:r>
              <a:rPr lang="en-US" sz="3600" dirty="0" smtClean="0">
                <a:solidFill>
                  <a:srgbClr val="FFFF00"/>
                </a:solidFill>
              </a:rPr>
              <a:t>The forces of the enemy </a:t>
            </a:r>
            <a:endParaRPr lang="en-US" sz="3600" dirty="0" smtClean="0">
              <a:solidFill>
                <a:srgbClr val="FFFF00"/>
              </a:solidFill>
            </a:endParaRPr>
          </a:p>
          <a:p>
            <a:pPr algn="ctr"/>
            <a:r>
              <a:rPr lang="en-US" sz="3600" dirty="0" smtClean="0">
                <a:solidFill>
                  <a:srgbClr val="FFFF00"/>
                </a:solidFill>
              </a:rPr>
              <a:t>cannot </a:t>
            </a:r>
            <a:r>
              <a:rPr lang="en-US" sz="3600" dirty="0" smtClean="0">
                <a:solidFill>
                  <a:srgbClr val="FFFF00"/>
                </a:solidFill>
              </a:rPr>
              <a:t>restrain me </a:t>
            </a:r>
            <a:endParaRPr lang="en-US" sz="3600" dirty="0" smtClean="0">
              <a:solidFill>
                <a:srgbClr val="FFFF00"/>
              </a:solidFill>
            </a:endParaRPr>
          </a:p>
          <a:p>
            <a:pPr algn="ctr"/>
            <a:r>
              <a:rPr lang="en-US" sz="3600" dirty="0" smtClean="0">
                <a:solidFill>
                  <a:srgbClr val="FFFF00"/>
                </a:solidFill>
              </a:rPr>
              <a:t>or </a:t>
            </a:r>
            <a:r>
              <a:rPr lang="en-US" sz="3600" dirty="0" smtClean="0">
                <a:solidFill>
                  <a:srgbClr val="FFFF00"/>
                </a:solidFill>
              </a:rPr>
              <a:t>contain me.</a:t>
            </a:r>
            <a:endParaRPr lang="en-US" sz="3600" dirty="0" smtClean="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828800"/>
            <a:ext cx="9144000" cy="1754326"/>
          </a:xfrm>
          <a:prstGeom prst="rect">
            <a:avLst/>
          </a:prstGeom>
          <a:noFill/>
        </p:spPr>
        <p:txBody>
          <a:bodyPr wrap="square" rtlCol="0">
            <a:spAutoFit/>
          </a:bodyPr>
          <a:lstStyle/>
          <a:p>
            <a:r>
              <a:rPr lang="en-US" sz="3600" dirty="0" smtClean="0">
                <a:solidFill>
                  <a:schemeClr val="bg1"/>
                </a:solidFill>
              </a:rPr>
              <a:t>Let's make this our declaration</a:t>
            </a:r>
            <a:r>
              <a:rPr lang="en-US" sz="3600" dirty="0" smtClean="0">
                <a:solidFill>
                  <a:schemeClr val="bg1"/>
                </a:solidFill>
              </a:rPr>
              <a:t>:</a:t>
            </a:r>
          </a:p>
          <a:p>
            <a:endParaRPr lang="en-US" sz="3600" dirty="0" smtClean="0">
              <a:solidFill>
                <a:schemeClr val="bg1"/>
              </a:solidFill>
            </a:endParaRPr>
          </a:p>
          <a:p>
            <a:pPr algn="ctr"/>
            <a:r>
              <a:rPr lang="en-US" sz="3600" dirty="0" smtClean="0">
                <a:solidFill>
                  <a:srgbClr val="FFFF00"/>
                </a:solidFill>
              </a:rPr>
              <a:t>The Greater One is in me.</a:t>
            </a:r>
            <a:endParaRPr lang="en-US" sz="3600" dirty="0" smtClean="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828800"/>
            <a:ext cx="9144000" cy="2308324"/>
          </a:xfrm>
          <a:prstGeom prst="rect">
            <a:avLst/>
          </a:prstGeom>
          <a:noFill/>
        </p:spPr>
        <p:txBody>
          <a:bodyPr wrap="square" rtlCol="0">
            <a:spAutoFit/>
          </a:bodyPr>
          <a:lstStyle/>
          <a:p>
            <a:r>
              <a:rPr lang="en-US" sz="3600" dirty="0" smtClean="0">
                <a:solidFill>
                  <a:schemeClr val="bg1"/>
                </a:solidFill>
              </a:rPr>
              <a:t>Let's make this our declaration</a:t>
            </a:r>
            <a:r>
              <a:rPr lang="en-US" sz="3600" dirty="0" smtClean="0">
                <a:solidFill>
                  <a:schemeClr val="bg1"/>
                </a:solidFill>
              </a:rPr>
              <a:t>:</a:t>
            </a:r>
          </a:p>
          <a:p>
            <a:endParaRPr lang="en-US" sz="3600" dirty="0" smtClean="0">
              <a:solidFill>
                <a:schemeClr val="bg1"/>
              </a:solidFill>
            </a:endParaRPr>
          </a:p>
          <a:p>
            <a:pPr algn="ctr"/>
            <a:r>
              <a:rPr lang="en-US" sz="3600" dirty="0" smtClean="0">
                <a:solidFill>
                  <a:srgbClr val="FFFF00"/>
                </a:solidFill>
              </a:rPr>
              <a:t>God's power through me </a:t>
            </a:r>
            <a:endParaRPr lang="en-US" sz="3600" dirty="0" smtClean="0">
              <a:solidFill>
                <a:srgbClr val="FFFF00"/>
              </a:solidFill>
            </a:endParaRPr>
          </a:p>
          <a:p>
            <a:pPr algn="ctr"/>
            <a:r>
              <a:rPr lang="en-US" sz="3600" dirty="0" smtClean="0">
                <a:solidFill>
                  <a:srgbClr val="FFFF00"/>
                </a:solidFill>
              </a:rPr>
              <a:t>is </a:t>
            </a:r>
            <a:r>
              <a:rPr lang="en-US" sz="3600" dirty="0" smtClean="0">
                <a:solidFill>
                  <a:srgbClr val="FFFF00"/>
                </a:solidFill>
              </a:rPr>
              <a:t>more than what the devil can handle.</a:t>
            </a:r>
            <a:endParaRPr lang="en-US" sz="3600" dirty="0" smtClean="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962</Words>
  <Application>Microsoft Office PowerPoint</Application>
  <PresentationFormat>On-screen Show (4:3)</PresentationFormat>
  <Paragraphs>130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39</cp:revision>
  <dcterms:created xsi:type="dcterms:W3CDTF">2006-08-16T00:00:00Z</dcterms:created>
  <dcterms:modified xsi:type="dcterms:W3CDTF">2018-12-31T06:44:00Z</dcterms:modified>
</cp:coreProperties>
</file>