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9-02-03-Speak, Act, Stand firm Part-4 Ppt 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9-02-03-Speak, Act, Stand firm Part-4 Ppt 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144000" cy="3046988"/>
          </a:xfrm>
          <a:prstGeom prst="rect">
            <a:avLst/>
          </a:prstGeom>
          <a:noFill/>
        </p:spPr>
        <p:txBody>
          <a:bodyPr wrap="square" rtlCol="0">
            <a:spAutoFit/>
          </a:bodyPr>
          <a:lstStyle/>
          <a:p>
            <a:r>
              <a:rPr lang="en-US" sz="3200" i="1" dirty="0" smtClean="0">
                <a:solidFill>
                  <a:schemeClr val="bg1"/>
                </a:solidFill>
              </a:rPr>
              <a:t>1 </a:t>
            </a:r>
            <a:r>
              <a:rPr lang="en-US" sz="3200" i="1" dirty="0" smtClean="0">
                <a:solidFill>
                  <a:schemeClr val="bg1"/>
                </a:solidFill>
              </a:rPr>
              <a:t>Thessalonians 2:13</a:t>
            </a:r>
          </a:p>
          <a:p>
            <a:r>
              <a:rPr lang="en-US" sz="3200" i="1" dirty="0" smtClean="0">
                <a:solidFill>
                  <a:schemeClr val="bg1"/>
                </a:solidFill>
              </a:rPr>
              <a:t>For this reason we also thank God without ceasing, because when you received the word of God which you heard from us, you welcomed it not as the word of men, but as it is in truth, </a:t>
            </a:r>
            <a:r>
              <a:rPr lang="en-US" sz="3200" b="1" i="1" dirty="0" smtClean="0">
                <a:solidFill>
                  <a:srgbClr val="FFFF00"/>
                </a:solidFill>
              </a:rPr>
              <a:t>the word of God, which also effectively works in you who believe</a:t>
            </a:r>
            <a:r>
              <a:rPr lang="en-US" sz="3200" i="1" dirty="0" smtClean="0">
                <a:solidFill>
                  <a:schemeClr val="bg1"/>
                </a:solidFill>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144000" cy="1754326"/>
          </a:xfrm>
          <a:prstGeom prst="rect">
            <a:avLst/>
          </a:prstGeom>
          <a:noFill/>
        </p:spPr>
        <p:txBody>
          <a:bodyPr wrap="square" rtlCol="0">
            <a:spAutoFit/>
          </a:bodyPr>
          <a:lstStyle/>
          <a:p>
            <a:pPr algn="ctr"/>
            <a:r>
              <a:rPr lang="en-US" sz="3600" dirty="0" smtClean="0">
                <a:solidFill>
                  <a:schemeClr val="bg1"/>
                </a:solidFill>
              </a:rPr>
              <a:t>God works by His Word</a:t>
            </a:r>
          </a:p>
          <a:p>
            <a:pPr algn="ctr"/>
            <a:endParaRPr lang="en-US" sz="3600" dirty="0" smtClean="0">
              <a:solidFill>
                <a:schemeClr val="bg1"/>
              </a:solidFill>
            </a:endParaRPr>
          </a:p>
          <a:p>
            <a:pPr algn="ctr"/>
            <a:r>
              <a:rPr lang="en-US" sz="3600" dirty="0" smtClean="0">
                <a:solidFill>
                  <a:schemeClr val="bg1"/>
                </a:solidFill>
              </a:rPr>
              <a:t>God's Word carries God's power</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81200"/>
            <a:ext cx="9144000" cy="3970318"/>
          </a:xfrm>
          <a:prstGeom prst="rect">
            <a:avLst/>
          </a:prstGeom>
          <a:noFill/>
        </p:spPr>
        <p:txBody>
          <a:bodyPr wrap="square" rtlCol="0">
            <a:spAutoFit/>
          </a:bodyPr>
          <a:lstStyle/>
          <a:p>
            <a:pPr lvl="4"/>
            <a:r>
              <a:rPr lang="en-US" sz="3600" dirty="0" smtClean="0">
                <a:solidFill>
                  <a:schemeClr val="bg1"/>
                </a:solidFill>
              </a:rPr>
              <a:t>#1, The Word sets us free</a:t>
            </a:r>
          </a:p>
          <a:p>
            <a:pPr lvl="4"/>
            <a:r>
              <a:rPr lang="en-US" sz="3600" dirty="0" smtClean="0">
                <a:solidFill>
                  <a:schemeClr val="bg1"/>
                </a:solidFill>
              </a:rPr>
              <a:t>#2, The Word cleans us out</a:t>
            </a:r>
          </a:p>
          <a:p>
            <a:pPr lvl="4"/>
            <a:r>
              <a:rPr lang="en-US" sz="3600" dirty="0" smtClean="0">
                <a:solidFill>
                  <a:schemeClr val="bg1"/>
                </a:solidFill>
              </a:rPr>
              <a:t>#3, The Word heals us</a:t>
            </a:r>
          </a:p>
          <a:p>
            <a:pPr lvl="4"/>
            <a:r>
              <a:rPr lang="en-US" sz="3600" dirty="0" smtClean="0">
                <a:solidFill>
                  <a:schemeClr val="bg1"/>
                </a:solidFill>
              </a:rPr>
              <a:t>#4, The Word renews our mind</a:t>
            </a:r>
          </a:p>
          <a:p>
            <a:pPr lvl="4"/>
            <a:r>
              <a:rPr lang="en-US" sz="3600" dirty="0" smtClean="0">
                <a:solidFill>
                  <a:schemeClr val="bg1"/>
                </a:solidFill>
              </a:rPr>
              <a:t>#5, The Word enlightens us</a:t>
            </a:r>
          </a:p>
          <a:p>
            <a:pPr lvl="4"/>
            <a:r>
              <a:rPr lang="en-US" sz="3600" dirty="0" smtClean="0">
                <a:solidFill>
                  <a:schemeClr val="bg1"/>
                </a:solidFill>
              </a:rPr>
              <a:t>#6, The Word builds faith</a:t>
            </a:r>
          </a:p>
          <a:p>
            <a:pPr lvl="4"/>
            <a:r>
              <a:rPr lang="en-US" sz="3600" dirty="0" smtClean="0">
                <a:solidFill>
                  <a:schemeClr val="bg1"/>
                </a:solidFill>
              </a:rPr>
              <a:t>#7, The Word empowers us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144000" cy="2308324"/>
          </a:xfrm>
          <a:prstGeom prst="rect">
            <a:avLst/>
          </a:prstGeom>
          <a:noFill/>
        </p:spPr>
        <p:txBody>
          <a:bodyPr wrap="square" rtlCol="0">
            <a:spAutoFit/>
          </a:bodyPr>
          <a:lstStyle/>
          <a:p>
            <a:pPr algn="ctr"/>
            <a:r>
              <a:rPr lang="en-US" sz="3600" dirty="0" smtClean="0">
                <a:solidFill>
                  <a:schemeClr val="bg1"/>
                </a:solidFill>
              </a:rPr>
              <a:t>The Parable of the </a:t>
            </a:r>
            <a:r>
              <a:rPr lang="en-US" sz="3600" dirty="0" err="1" smtClean="0">
                <a:solidFill>
                  <a:schemeClr val="bg1"/>
                </a:solidFill>
              </a:rPr>
              <a:t>Sower</a:t>
            </a:r>
            <a:r>
              <a:rPr lang="en-US" sz="3600" dirty="0" smtClean="0">
                <a:solidFill>
                  <a:schemeClr val="bg1"/>
                </a:solidFill>
              </a:rPr>
              <a:t> (Mark 4:1-20</a:t>
            </a:r>
            <a:r>
              <a:rPr lang="en-US" sz="3600" dirty="0" smtClean="0">
                <a:solidFill>
                  <a:schemeClr val="bg1"/>
                </a:solidFill>
              </a:rPr>
              <a:t>)</a:t>
            </a:r>
          </a:p>
          <a:p>
            <a:pPr algn="ctr"/>
            <a:r>
              <a:rPr lang="en-US" sz="3600" dirty="0" smtClean="0">
                <a:solidFill>
                  <a:schemeClr val="bg1"/>
                </a:solidFill>
              </a:rPr>
              <a:t> </a:t>
            </a:r>
            <a:endParaRPr lang="en-US" sz="3600" dirty="0" smtClean="0">
              <a:solidFill>
                <a:schemeClr val="bg1"/>
              </a:solidFill>
            </a:endParaRPr>
          </a:p>
          <a:p>
            <a:pPr algn="ctr"/>
            <a:r>
              <a:rPr lang="en-US" sz="3600" dirty="0" smtClean="0">
                <a:solidFill>
                  <a:schemeClr val="bg1"/>
                </a:solidFill>
              </a:rPr>
              <a:t>Meditation – Sowing, Germinating and Nurturing - God's Word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144000" cy="2862322"/>
          </a:xfrm>
          <a:prstGeom prst="rect">
            <a:avLst/>
          </a:prstGeom>
          <a:noFill/>
        </p:spPr>
        <p:txBody>
          <a:bodyPr wrap="square" rtlCol="0">
            <a:spAutoFit/>
          </a:bodyPr>
          <a:lstStyle/>
          <a:p>
            <a:pPr algn="ctr"/>
            <a:r>
              <a:rPr lang="en-US" sz="3600" dirty="0" smtClean="0">
                <a:solidFill>
                  <a:schemeClr val="bg1"/>
                </a:solidFill>
              </a:rPr>
              <a:t>Three simple practices </a:t>
            </a:r>
            <a:endParaRPr lang="en-US" sz="3600" dirty="0" smtClean="0">
              <a:solidFill>
                <a:schemeClr val="bg1"/>
              </a:solidFill>
            </a:endParaRPr>
          </a:p>
          <a:p>
            <a:pPr algn="ctr"/>
            <a:r>
              <a:rPr lang="en-US" sz="3600" dirty="0" smtClean="0">
                <a:solidFill>
                  <a:schemeClr val="bg1"/>
                </a:solidFill>
              </a:rPr>
              <a:t>we </a:t>
            </a:r>
            <a:r>
              <a:rPr lang="en-US" sz="3600" dirty="0" smtClean="0">
                <a:solidFill>
                  <a:schemeClr val="bg1"/>
                </a:solidFill>
              </a:rPr>
              <a:t>must maintain </a:t>
            </a:r>
            <a:endParaRPr lang="en-US" sz="3600" dirty="0" smtClean="0">
              <a:solidFill>
                <a:schemeClr val="bg1"/>
              </a:solidFill>
            </a:endParaRPr>
          </a:p>
          <a:p>
            <a:pPr algn="ctr"/>
            <a:r>
              <a:rPr lang="en-US" sz="3600" dirty="0" smtClean="0">
                <a:solidFill>
                  <a:schemeClr val="bg1"/>
                </a:solidFill>
              </a:rPr>
              <a:t>to </a:t>
            </a:r>
            <a:r>
              <a:rPr lang="en-US" sz="3600" dirty="0" smtClean="0">
                <a:solidFill>
                  <a:schemeClr val="bg1"/>
                </a:solidFill>
              </a:rPr>
              <a:t>see His Word work in our </a:t>
            </a:r>
            <a:r>
              <a:rPr lang="en-US" sz="3600" dirty="0" smtClean="0">
                <a:solidFill>
                  <a:schemeClr val="bg1"/>
                </a:solidFill>
              </a:rPr>
              <a:t>lives</a:t>
            </a:r>
          </a:p>
          <a:p>
            <a:pPr algn="ctr"/>
            <a:endParaRPr lang="en-US" sz="3600" dirty="0" smtClean="0">
              <a:solidFill>
                <a:schemeClr val="bg1"/>
              </a:solidFill>
            </a:endParaRPr>
          </a:p>
          <a:p>
            <a:pPr algn="ctr"/>
            <a:r>
              <a:rPr lang="en-US" sz="3600" dirty="0" smtClean="0">
                <a:solidFill>
                  <a:schemeClr val="bg1"/>
                </a:solidFill>
              </a:rPr>
              <a:t>SPEAK, ACT, STAND FIRM</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144000" cy="2862322"/>
          </a:xfrm>
          <a:prstGeom prst="rect">
            <a:avLst/>
          </a:prstGeom>
          <a:noFill/>
        </p:spPr>
        <p:txBody>
          <a:bodyPr wrap="square" rtlCol="0">
            <a:spAutoFit/>
          </a:bodyPr>
          <a:lstStyle/>
          <a:p>
            <a:pPr algn="ctr"/>
            <a:r>
              <a:rPr lang="en-US" sz="3600" dirty="0" smtClean="0">
                <a:solidFill>
                  <a:schemeClr val="bg1"/>
                </a:solidFill>
              </a:rPr>
              <a:t>We must </a:t>
            </a:r>
            <a:r>
              <a:rPr lang="en-US" sz="3600" u="sng" dirty="0" smtClean="0">
                <a:solidFill>
                  <a:srgbClr val="FFFF00"/>
                </a:solidFill>
              </a:rPr>
              <a:t>SPEAK</a:t>
            </a:r>
            <a:r>
              <a:rPr lang="en-US" sz="3600" dirty="0" smtClean="0">
                <a:solidFill>
                  <a:schemeClr val="bg1"/>
                </a:solidFill>
              </a:rPr>
              <a:t> the </a:t>
            </a:r>
            <a:r>
              <a:rPr lang="en-US" sz="3600" dirty="0" smtClean="0">
                <a:solidFill>
                  <a:schemeClr val="bg1"/>
                </a:solidFill>
              </a:rPr>
              <a:t>Word</a:t>
            </a:r>
          </a:p>
          <a:p>
            <a:pPr algn="ctr"/>
            <a:endParaRPr lang="en-US" sz="3600" dirty="0" smtClean="0">
              <a:solidFill>
                <a:schemeClr val="bg1"/>
              </a:solidFill>
            </a:endParaRPr>
          </a:p>
          <a:p>
            <a:pPr algn="ctr"/>
            <a:r>
              <a:rPr lang="en-US" sz="3600" dirty="0" smtClean="0">
                <a:solidFill>
                  <a:schemeClr val="bg1"/>
                </a:solidFill>
              </a:rPr>
              <a:t>We must </a:t>
            </a:r>
            <a:r>
              <a:rPr lang="en-US" sz="3600" u="sng" dirty="0" smtClean="0">
                <a:solidFill>
                  <a:srgbClr val="FFFF00"/>
                </a:solidFill>
              </a:rPr>
              <a:t>ACT</a:t>
            </a:r>
            <a:r>
              <a:rPr lang="en-US" sz="3600" dirty="0" smtClean="0">
                <a:solidFill>
                  <a:srgbClr val="FFFF00"/>
                </a:solidFill>
              </a:rPr>
              <a:t> </a:t>
            </a:r>
            <a:r>
              <a:rPr lang="en-US" sz="3600" dirty="0" smtClean="0">
                <a:solidFill>
                  <a:schemeClr val="bg1"/>
                </a:solidFill>
              </a:rPr>
              <a:t>on the Word</a:t>
            </a:r>
          </a:p>
          <a:p>
            <a:pPr algn="ctr"/>
            <a:endParaRPr lang="en-US" sz="3600" dirty="0" smtClean="0">
              <a:solidFill>
                <a:schemeClr val="bg1"/>
              </a:solidFill>
            </a:endParaRPr>
          </a:p>
          <a:p>
            <a:pPr algn="ctr"/>
            <a:r>
              <a:rPr lang="en-US" sz="3600" dirty="0" smtClean="0">
                <a:solidFill>
                  <a:schemeClr val="bg1"/>
                </a:solidFill>
              </a:rPr>
              <a:t>We must </a:t>
            </a:r>
            <a:r>
              <a:rPr lang="en-US" sz="3600" u="sng" dirty="0" smtClean="0">
                <a:solidFill>
                  <a:srgbClr val="FFFF00"/>
                </a:solidFill>
              </a:rPr>
              <a:t>STAND FIRM </a:t>
            </a:r>
            <a:r>
              <a:rPr lang="en-US" sz="3600" dirty="0" smtClean="0">
                <a:solidFill>
                  <a:schemeClr val="bg1"/>
                </a:solidFill>
              </a:rPr>
              <a:t>in our faith in the Word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144000" cy="1754326"/>
          </a:xfrm>
          <a:prstGeom prst="rect">
            <a:avLst/>
          </a:prstGeom>
          <a:noFill/>
        </p:spPr>
        <p:txBody>
          <a:bodyPr wrap="square" rtlCol="0">
            <a:spAutoFit/>
          </a:bodyPr>
          <a:lstStyle/>
          <a:p>
            <a:pPr algn="ctr"/>
            <a:r>
              <a:rPr lang="en-US" sz="3600" dirty="0" smtClean="0">
                <a:solidFill>
                  <a:srgbClr val="FFFF00"/>
                </a:solidFill>
              </a:rPr>
              <a:t>SPEAK THE WORD</a:t>
            </a:r>
            <a:endParaRPr lang="en-US" sz="3600" dirty="0" smtClean="0">
              <a:solidFill>
                <a:schemeClr val="bg1"/>
              </a:solidFill>
            </a:endParaRPr>
          </a:p>
          <a:p>
            <a:pPr algn="ctr"/>
            <a:endParaRPr lang="en-US" sz="3600" dirty="0" smtClean="0">
              <a:solidFill>
                <a:schemeClr val="bg1"/>
              </a:solidFill>
            </a:endParaRPr>
          </a:p>
          <a:p>
            <a:pPr algn="ctr"/>
            <a:r>
              <a:rPr lang="en-US" sz="3600" dirty="0" smtClean="0">
                <a:solidFill>
                  <a:schemeClr val="bg1"/>
                </a:solidFill>
              </a:rPr>
              <a:t>Numbers 13:1-33; Numbers </a:t>
            </a:r>
            <a:r>
              <a:rPr lang="en-US" sz="3600" dirty="0" smtClean="0">
                <a:solidFill>
                  <a:schemeClr val="bg1"/>
                </a:solidFill>
              </a:rPr>
              <a:t>14:1-9</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144000" cy="1754326"/>
          </a:xfrm>
          <a:prstGeom prst="rect">
            <a:avLst/>
          </a:prstGeom>
          <a:noFill/>
        </p:spPr>
        <p:txBody>
          <a:bodyPr wrap="square" rtlCol="0">
            <a:spAutoFit/>
          </a:bodyPr>
          <a:lstStyle/>
          <a:p>
            <a:pPr algn="ctr"/>
            <a:r>
              <a:rPr lang="en-US" sz="3600" dirty="0" smtClean="0">
                <a:solidFill>
                  <a:srgbClr val="FFFF00"/>
                </a:solidFill>
              </a:rPr>
              <a:t>ACT ON THE WORD</a:t>
            </a:r>
            <a:endParaRPr lang="en-US" sz="3600" dirty="0" smtClean="0">
              <a:solidFill>
                <a:schemeClr val="bg1"/>
              </a:solidFill>
            </a:endParaRPr>
          </a:p>
          <a:p>
            <a:pPr algn="ctr"/>
            <a:endParaRPr lang="en-US" sz="3600" dirty="0" smtClean="0">
              <a:solidFill>
                <a:schemeClr val="bg1"/>
              </a:solidFill>
            </a:endParaRPr>
          </a:p>
          <a:p>
            <a:pPr algn="ctr"/>
            <a:r>
              <a:rPr lang="en-US" sz="3600" dirty="0" smtClean="0">
                <a:solidFill>
                  <a:schemeClr val="bg1"/>
                </a:solidFill>
              </a:rPr>
              <a:t>Luke 5:1-6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144000" cy="2677656"/>
          </a:xfrm>
          <a:prstGeom prst="rect">
            <a:avLst/>
          </a:prstGeom>
          <a:noFill/>
        </p:spPr>
        <p:txBody>
          <a:bodyPr wrap="square" rtlCol="0">
            <a:spAutoFit/>
          </a:bodyPr>
          <a:lstStyle/>
          <a:p>
            <a:pPr algn="ctr"/>
            <a:r>
              <a:rPr lang="en-US" sz="3600" dirty="0" smtClean="0">
                <a:solidFill>
                  <a:srgbClr val="FFFF00"/>
                </a:solidFill>
              </a:rPr>
              <a:t>STAND FIRM IN FAITH IN THE </a:t>
            </a:r>
            <a:r>
              <a:rPr lang="en-US" sz="3600" dirty="0" smtClean="0">
                <a:solidFill>
                  <a:srgbClr val="FFFF00"/>
                </a:solidFill>
              </a:rPr>
              <a:t>WORD</a:t>
            </a:r>
            <a:endParaRPr lang="en-US" sz="3600" dirty="0" smtClean="0">
              <a:solidFill>
                <a:schemeClr val="bg1"/>
              </a:solidFill>
            </a:endParaRPr>
          </a:p>
          <a:p>
            <a:pPr algn="ctr"/>
            <a:endParaRPr lang="en-US" sz="3600" dirty="0" smtClean="0">
              <a:solidFill>
                <a:schemeClr val="bg1"/>
              </a:solidFill>
            </a:endParaRPr>
          </a:p>
          <a:p>
            <a:r>
              <a:rPr lang="en-US" sz="3200" i="1" dirty="0" smtClean="0">
                <a:solidFill>
                  <a:schemeClr val="bg1"/>
                </a:solidFill>
              </a:rPr>
              <a:t>Hebrews 6:12</a:t>
            </a:r>
          </a:p>
          <a:p>
            <a:r>
              <a:rPr lang="en-US" sz="3200" i="1" dirty="0" smtClean="0">
                <a:solidFill>
                  <a:schemeClr val="bg1"/>
                </a:solidFill>
              </a:rPr>
              <a:t>that you do not become sluggish, but imitate those who through faith and patience inherit the promises.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1113</TotalTime>
  <Words>223</Words>
  <Application>Microsoft Office PowerPoint</Application>
  <PresentationFormat>On-screen Show (4:3)</PresentationFormat>
  <Paragraphs>35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15</cp:revision>
  <dcterms:created xsi:type="dcterms:W3CDTF">2006-08-16T00:00:00Z</dcterms:created>
  <dcterms:modified xsi:type="dcterms:W3CDTF">2019-02-02T08:25:58Z</dcterms:modified>
</cp:coreProperties>
</file>