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-05-05-His Word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-05-05-His Word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REVELATION OF GOD'S WILL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2) God's will is always consistent </a:t>
            </a:r>
          </a:p>
          <a:p>
            <a:pPr marL="742950" indent="-742950" algn="ctr"/>
            <a:r>
              <a:rPr lang="en-US" sz="3600" dirty="0" smtClean="0"/>
              <a:t>with His Word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REVELATION OF GOD'S WILL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3) God's promises are a </a:t>
            </a:r>
          </a:p>
          <a:p>
            <a:pPr marL="742950" indent="-742950" algn="ctr"/>
            <a:r>
              <a:rPr lang="en-US" sz="3600" dirty="0" smtClean="0"/>
              <a:t>revelation of God's will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REVELATION OF GOD'S WILL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4) God desires for us to know His will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70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4) God desires for us to know His will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213360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Colossians 1:9-10</a:t>
            </a:r>
          </a:p>
          <a:p>
            <a:r>
              <a:rPr lang="en-US" sz="3600" i="1" dirty="0" smtClean="0"/>
              <a:t>9 For this reason we also, since the day we heard it, do not cease to pray for you, and to ask that you may be </a:t>
            </a:r>
            <a:r>
              <a:rPr lang="en-US" sz="3600" i="1" dirty="0" smtClean="0">
                <a:solidFill>
                  <a:srgbClr val="FF0000"/>
                </a:solidFill>
              </a:rPr>
              <a:t>filled</a:t>
            </a:r>
            <a:r>
              <a:rPr lang="en-US" sz="3600" i="1" dirty="0" smtClean="0"/>
              <a:t> with the </a:t>
            </a:r>
            <a:r>
              <a:rPr lang="en-US" sz="3600" i="1" dirty="0" smtClean="0">
                <a:solidFill>
                  <a:srgbClr val="FF0000"/>
                </a:solidFill>
              </a:rPr>
              <a:t>knowledge</a:t>
            </a:r>
            <a:r>
              <a:rPr lang="en-US" sz="3600" i="1" dirty="0" smtClean="0"/>
              <a:t> of His will in all wisdom and spiritual understanding; </a:t>
            </a:r>
          </a:p>
          <a:p>
            <a:r>
              <a:rPr lang="en-US" sz="3600" i="1" dirty="0" smtClean="0"/>
              <a:t>10 that you may walk </a:t>
            </a:r>
            <a:r>
              <a:rPr lang="en-US" sz="3600" i="1" dirty="0" smtClean="0">
                <a:solidFill>
                  <a:srgbClr val="FF0000"/>
                </a:solidFill>
              </a:rPr>
              <a:t>worthy</a:t>
            </a:r>
            <a:r>
              <a:rPr lang="en-US" sz="3600" i="1" dirty="0" smtClean="0"/>
              <a:t> of the Lord, fully </a:t>
            </a:r>
            <a:r>
              <a:rPr lang="en-US" sz="3600" i="1" dirty="0" smtClean="0">
                <a:solidFill>
                  <a:srgbClr val="FF0000"/>
                </a:solidFill>
              </a:rPr>
              <a:t>pleasing</a:t>
            </a:r>
            <a:r>
              <a:rPr lang="en-US" sz="3600" i="1" dirty="0" smtClean="0"/>
              <a:t> Him, being </a:t>
            </a:r>
            <a:r>
              <a:rPr lang="en-US" sz="3600" i="1" dirty="0" smtClean="0">
                <a:solidFill>
                  <a:srgbClr val="FF0000"/>
                </a:solidFill>
              </a:rPr>
              <a:t>fruitful</a:t>
            </a:r>
            <a:r>
              <a:rPr lang="en-US" sz="3600" i="1" dirty="0" smtClean="0"/>
              <a:t> in every good work and </a:t>
            </a:r>
            <a:r>
              <a:rPr lang="en-US" sz="3600" i="1" dirty="0" smtClean="0">
                <a:solidFill>
                  <a:srgbClr val="FF0000"/>
                </a:solidFill>
              </a:rPr>
              <a:t>increasing</a:t>
            </a:r>
            <a:r>
              <a:rPr lang="en-US" sz="3600" i="1" dirty="0" smtClean="0"/>
              <a:t> in the knowledge of God;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4) God desires for us to know His will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2133600"/>
            <a:ext cx="914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Ephesians 5:8-10,17</a:t>
            </a:r>
          </a:p>
          <a:p>
            <a:r>
              <a:rPr lang="en-US" sz="3600" i="1" dirty="0" smtClean="0"/>
              <a:t>8 For you were once darkness, but now you are light in the Lord. Walk as children of light </a:t>
            </a:r>
          </a:p>
          <a:p>
            <a:r>
              <a:rPr lang="en-US" sz="3600" i="1" dirty="0" smtClean="0"/>
              <a:t>9 (for the fruit of the Spirit is in all goodness, righteousness, and truth), </a:t>
            </a:r>
          </a:p>
          <a:p>
            <a:r>
              <a:rPr lang="en-US" sz="3600" i="1" dirty="0" smtClean="0"/>
              <a:t>10 </a:t>
            </a:r>
            <a:r>
              <a:rPr lang="en-US" sz="3600" i="1" dirty="0" smtClean="0">
                <a:solidFill>
                  <a:srgbClr val="FF0000"/>
                </a:solidFill>
              </a:rPr>
              <a:t>finding out </a:t>
            </a:r>
            <a:r>
              <a:rPr lang="en-US" sz="3600" i="1" dirty="0" smtClean="0"/>
              <a:t>what is </a:t>
            </a:r>
            <a:r>
              <a:rPr lang="en-US" sz="3600" i="1" dirty="0" smtClean="0">
                <a:solidFill>
                  <a:srgbClr val="FF0000"/>
                </a:solidFill>
              </a:rPr>
              <a:t>acceptable</a:t>
            </a:r>
            <a:r>
              <a:rPr lang="en-US" sz="3600" i="1" dirty="0" smtClean="0"/>
              <a:t> to the Lord. </a:t>
            </a:r>
          </a:p>
          <a:p>
            <a:r>
              <a:rPr lang="en-US" sz="3600" i="1" dirty="0" smtClean="0"/>
              <a:t>17 Therefore do not be </a:t>
            </a:r>
            <a:r>
              <a:rPr lang="en-US" sz="3600" i="1" dirty="0" smtClean="0">
                <a:solidFill>
                  <a:srgbClr val="FF0000"/>
                </a:solidFill>
              </a:rPr>
              <a:t>unwise</a:t>
            </a:r>
            <a:r>
              <a:rPr lang="en-US" sz="3600" i="1" dirty="0" smtClean="0"/>
              <a:t>, but </a:t>
            </a:r>
            <a:r>
              <a:rPr lang="en-US" sz="3600" i="1" dirty="0" smtClean="0">
                <a:solidFill>
                  <a:srgbClr val="FF0000"/>
                </a:solidFill>
              </a:rPr>
              <a:t>understand</a:t>
            </a:r>
            <a:r>
              <a:rPr lang="en-US" sz="3600" i="1" dirty="0" smtClean="0"/>
              <a:t> what the will of the Lord is.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5) The things that remain unknown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REVELATION OF GOD'S WILL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Deuteronomy 29:29</a:t>
            </a:r>
          </a:p>
          <a:p>
            <a:r>
              <a:rPr lang="en-US" sz="3600" i="1" dirty="0" smtClean="0"/>
              <a:t>The </a:t>
            </a:r>
            <a:r>
              <a:rPr lang="en-US" sz="3600" i="1" dirty="0" smtClean="0">
                <a:solidFill>
                  <a:srgbClr val="FF0000"/>
                </a:solidFill>
              </a:rPr>
              <a:t>secret things </a:t>
            </a:r>
            <a:r>
              <a:rPr lang="en-US" sz="3600" i="1" dirty="0" smtClean="0"/>
              <a:t>belong to the LORD our God, but those things which are </a:t>
            </a:r>
            <a:r>
              <a:rPr lang="en-US" sz="3600" i="1" dirty="0" smtClean="0">
                <a:solidFill>
                  <a:srgbClr val="FF0000"/>
                </a:solidFill>
              </a:rPr>
              <a:t>revealed</a:t>
            </a:r>
            <a:r>
              <a:rPr lang="en-US" sz="3600" i="1" dirty="0" smtClean="0"/>
              <a:t> belong to us and to our children forever, that we may do all the words of this law.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05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CAN LIVE AT PEACE WITH </a:t>
            </a:r>
          </a:p>
          <a:p>
            <a:pPr algn="ctr"/>
            <a:r>
              <a:rPr lang="en-US" sz="3600" dirty="0" smtClean="0"/>
              <a:t>THE UNKNOWN, THE UNANSWERED, </a:t>
            </a:r>
          </a:p>
          <a:p>
            <a:pPr algn="ctr"/>
            <a:r>
              <a:rPr lang="en-US" sz="3600" dirty="0" smtClean="0"/>
              <a:t>BECAUSE WE HAVE THE PEACE </a:t>
            </a:r>
          </a:p>
          <a:p>
            <a:pPr algn="ctr"/>
            <a:r>
              <a:rPr lang="en-US" sz="3600" dirty="0" smtClean="0"/>
              <a:t>THAT IS BEYOND UNDERSTANDING (PHILIPPIANS 4:6-7).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ARE THERE DIFFERENT CATEGORIES OF GOD'S WILL?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Romans 12:1-2</a:t>
            </a:r>
          </a:p>
          <a:p>
            <a:r>
              <a:rPr lang="en-US" sz="3600" i="1" dirty="0" smtClean="0"/>
              <a:t>1 I beseech you therefore, brethren, by the mercies of God, that you present your bodies a living sacrifice, holy, </a:t>
            </a:r>
            <a:r>
              <a:rPr lang="en-US" sz="3600" i="1" dirty="0" smtClean="0">
                <a:solidFill>
                  <a:srgbClr val="FF0000"/>
                </a:solidFill>
              </a:rPr>
              <a:t>acceptable</a:t>
            </a:r>
            <a:r>
              <a:rPr lang="en-US" sz="3600" i="1" dirty="0" smtClean="0"/>
              <a:t> to God, which is your reasonable service. 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ARE THERE DIFFERENT CATEGORIES OF GOD'S WILL?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Romans 12:1-2</a:t>
            </a:r>
          </a:p>
          <a:p>
            <a:r>
              <a:rPr lang="en-US" sz="3600" i="1" dirty="0" smtClean="0"/>
              <a:t>2 And do not be conformed to this world, but be transformed by the renewing of your mind, that you may </a:t>
            </a:r>
            <a:r>
              <a:rPr lang="en-US" sz="3600" i="1" dirty="0" smtClean="0">
                <a:solidFill>
                  <a:srgbClr val="FF0000"/>
                </a:solidFill>
              </a:rPr>
              <a:t>prove</a:t>
            </a:r>
            <a:r>
              <a:rPr lang="en-US" sz="3600" i="1" dirty="0" smtClean="0"/>
              <a:t> what is that </a:t>
            </a:r>
            <a:r>
              <a:rPr lang="en-US" sz="3600" i="1" dirty="0" smtClean="0">
                <a:solidFill>
                  <a:srgbClr val="FF0000"/>
                </a:solidFill>
              </a:rPr>
              <a:t>good</a:t>
            </a:r>
            <a:r>
              <a:rPr lang="en-US" sz="3600" i="1" dirty="0" smtClean="0"/>
              <a:t> and </a:t>
            </a:r>
            <a:r>
              <a:rPr lang="en-US" sz="3600" i="1" dirty="0" smtClean="0">
                <a:solidFill>
                  <a:srgbClr val="FF0000"/>
                </a:solidFill>
              </a:rPr>
              <a:t>acceptable</a:t>
            </a:r>
            <a:r>
              <a:rPr lang="en-US" sz="3600" i="1" dirty="0" smtClean="0"/>
              <a:t> and </a:t>
            </a:r>
            <a:r>
              <a:rPr lang="en-US" sz="3600" i="1" dirty="0" smtClean="0">
                <a:solidFill>
                  <a:srgbClr val="FF0000"/>
                </a:solidFill>
              </a:rPr>
              <a:t>perfect </a:t>
            </a:r>
            <a:r>
              <a:rPr lang="en-US" sz="3600" i="1" dirty="0" smtClean="0"/>
              <a:t>will of God.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ARE THERE DIFFERENT CATEGORIES OF GOD'S WILL?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 BE, IN WHAT SOME CALL </a:t>
            </a:r>
          </a:p>
          <a:p>
            <a:pPr algn="ctr"/>
            <a:r>
              <a:rPr lang="en-US" sz="3600" dirty="0" smtClean="0"/>
              <a:t>AS THE "PERMISSIVE WILL" OF GOD </a:t>
            </a:r>
          </a:p>
          <a:p>
            <a:pPr algn="ctr"/>
            <a:r>
              <a:rPr lang="en-US" sz="3600" dirty="0" smtClean="0"/>
              <a:t>IS REALLY TO BE OUT OF THE WILL OF GOD.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1600200"/>
            <a:ext cx="0" cy="487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897082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1, The Word</a:t>
            </a:r>
          </a:p>
          <a:p>
            <a:r>
              <a:rPr lang="en-US" sz="3600" dirty="0" smtClean="0"/>
              <a:t>2, The indwelling Spirit</a:t>
            </a:r>
          </a:p>
          <a:p>
            <a:r>
              <a:rPr lang="en-US" sz="3600" dirty="0" smtClean="0"/>
              <a:t>3, Gifts of the Holy Spirit</a:t>
            </a:r>
          </a:p>
          <a:p>
            <a:r>
              <a:rPr lang="en-US" sz="3600" dirty="0" smtClean="0"/>
              <a:t>4, The voice of the Holy Spirit</a:t>
            </a:r>
          </a:p>
          <a:p>
            <a:r>
              <a:rPr lang="en-US" sz="3600" dirty="0" smtClean="0"/>
              <a:t>5, Dreams and visions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89770" y="1897082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6, Prophecies</a:t>
            </a:r>
          </a:p>
          <a:p>
            <a:r>
              <a:rPr lang="en-US" sz="3600" dirty="0" smtClean="0"/>
              <a:t>7, Angels</a:t>
            </a:r>
          </a:p>
          <a:p>
            <a:r>
              <a:rPr lang="en-US" sz="3600" dirty="0" smtClean="0"/>
              <a:t>8, Godly counsel</a:t>
            </a:r>
          </a:p>
          <a:p>
            <a:r>
              <a:rPr lang="en-US" sz="3600" dirty="0" smtClean="0"/>
              <a:t>9, The renewed mind</a:t>
            </a:r>
          </a:p>
          <a:p>
            <a:r>
              <a:rPr lang="en-US" sz="3600" dirty="0" smtClean="0"/>
              <a:t>10, Times and seasons</a:t>
            </a:r>
          </a:p>
          <a:p>
            <a:r>
              <a:rPr lang="en-US" sz="3600" dirty="0" smtClean="0"/>
              <a:t>11, Circumstances and divine orchestrations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SEEKING, LISTENING, OBEYING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SEEKING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Jeremiah 29:12-13</a:t>
            </a:r>
          </a:p>
          <a:p>
            <a:r>
              <a:rPr lang="en-US" sz="3600" i="1" dirty="0" smtClean="0"/>
              <a:t>12 Then you will call upon Me and go and pray to Me, and I will listen to you. </a:t>
            </a:r>
          </a:p>
          <a:p>
            <a:r>
              <a:rPr lang="en-US" sz="3600" i="1" dirty="0" smtClean="0"/>
              <a:t>13 And you will </a:t>
            </a:r>
            <a:r>
              <a:rPr lang="en-US" sz="3600" i="1" dirty="0" smtClean="0">
                <a:solidFill>
                  <a:srgbClr val="FF0000"/>
                </a:solidFill>
              </a:rPr>
              <a:t>seek</a:t>
            </a:r>
            <a:r>
              <a:rPr lang="en-US" sz="3600" i="1" dirty="0" smtClean="0"/>
              <a:t> Me and find Me, when you search for Me with </a:t>
            </a:r>
            <a:r>
              <a:rPr lang="en-US" sz="3600" i="1" dirty="0" smtClean="0">
                <a:solidFill>
                  <a:srgbClr val="FF0000"/>
                </a:solidFill>
              </a:rPr>
              <a:t>all your heart</a:t>
            </a:r>
            <a:r>
              <a:rPr lang="en-US" sz="3600" i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SEEKING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Jeremiah 33:3  </a:t>
            </a:r>
          </a:p>
          <a:p>
            <a:r>
              <a:rPr lang="en-US" sz="3600" i="1" dirty="0" smtClean="0"/>
              <a:t>'Call to Me, and I will answer you, and show you great and mighty things, which you do not know.'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SEEKING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1) Seeking His guidance during </a:t>
            </a:r>
          </a:p>
          <a:p>
            <a:pPr marL="742950" indent="-742950" algn="ctr"/>
            <a:r>
              <a:rPr lang="en-US" sz="3600" dirty="0" smtClean="0"/>
              <a:t>the normal course of things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SEEKING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2) Seeking His guidance during </a:t>
            </a:r>
          </a:p>
          <a:p>
            <a:pPr algn="ctr"/>
            <a:r>
              <a:rPr lang="en-US" sz="3600" dirty="0" smtClean="0"/>
              <a:t>special times of seeking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SEEKING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3) Guidance during unexpected </a:t>
            </a:r>
          </a:p>
          <a:p>
            <a:pPr algn="ctr"/>
            <a:r>
              <a:rPr lang="en-US" sz="3600" dirty="0" smtClean="0"/>
              <a:t>"God moments"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LISTENING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John 10:1-5,27</a:t>
            </a:r>
          </a:p>
          <a:p>
            <a:r>
              <a:rPr lang="en-US" sz="3600" i="1" dirty="0" smtClean="0"/>
              <a:t>1  "Most assuredly, I say to you, he who does not enter the sheepfold by the door, but climbs up some other way, the same is a thief and a robber. </a:t>
            </a:r>
          </a:p>
          <a:p>
            <a:r>
              <a:rPr lang="en-US" sz="3600" i="1" dirty="0" smtClean="0"/>
              <a:t>2  But he who enters by the door is the shepherd of the sheep. 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LISTENING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John 10:1-5,27</a:t>
            </a:r>
          </a:p>
          <a:p>
            <a:r>
              <a:rPr lang="en-US" sz="3600" i="1" dirty="0" smtClean="0"/>
              <a:t>3  To him the doorkeeper opens, and the sheep hear his voice; and he calls his own sheep by name and leads them out. </a:t>
            </a:r>
          </a:p>
          <a:p>
            <a:r>
              <a:rPr lang="en-US" sz="3600" i="1" dirty="0" smtClean="0"/>
              <a:t>4  And when he brings out his own sheep, he goes before them; and the sheep follow him, for they know his voice. 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LISTENING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John 10:1-5,27</a:t>
            </a:r>
          </a:p>
          <a:p>
            <a:r>
              <a:rPr lang="en-US" sz="3600" i="1" dirty="0" smtClean="0"/>
              <a:t>5  Yet they will by no means follow a stranger, but will flee from him, for they do not know the voice of strangers." </a:t>
            </a:r>
          </a:p>
          <a:p>
            <a:r>
              <a:rPr lang="en-US" sz="3600" i="1" dirty="0" smtClean="0"/>
              <a:t>27  My sheep hear My voice, and I know them, and they follow Me.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OUR RESPONSIBILITY : OBEYING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Proverbs 3:32</a:t>
            </a:r>
          </a:p>
          <a:p>
            <a:r>
              <a:rPr lang="en-US" sz="3600" i="1" dirty="0" smtClean="0"/>
              <a:t>For the perverse person is an abomination to the LORD, But His secret counsel is with the upright.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14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2 Corinthians 13:1</a:t>
            </a:r>
          </a:p>
          <a:p>
            <a:r>
              <a:rPr lang="en-US" sz="3600" i="1" dirty="0" smtClean="0"/>
              <a:t>"by the mouth of </a:t>
            </a:r>
            <a:r>
              <a:rPr lang="en-US" sz="3600" i="1" dirty="0" smtClean="0">
                <a:solidFill>
                  <a:srgbClr val="FF0000"/>
                </a:solidFill>
              </a:rPr>
              <a:t>two or three </a:t>
            </a:r>
            <a:r>
              <a:rPr lang="en-US" sz="3600" i="1" dirty="0" smtClean="0"/>
              <a:t>witnesses every word shall be established"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119:105  </a:t>
            </a:r>
          </a:p>
          <a:p>
            <a:r>
              <a:rPr lang="en-US" sz="3600" i="1" dirty="0" smtClean="0"/>
              <a:t>Your word is a lamp to my feet And a light to my path. 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Psalm 119:130  </a:t>
            </a:r>
          </a:p>
          <a:p>
            <a:r>
              <a:rPr lang="en-US" sz="3600" i="1" dirty="0" smtClean="0"/>
              <a:t>The entrance of Your words gives light; It gives understanding to the simple.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37:31  </a:t>
            </a:r>
          </a:p>
          <a:p>
            <a:r>
              <a:rPr lang="en-US" sz="3600" i="1" dirty="0" smtClean="0"/>
              <a:t>The law of his God is in his heart; None of his steps shall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The Instructions In God's Word</a:t>
            </a:r>
          </a:p>
          <a:p>
            <a:r>
              <a:rPr lang="en-US" sz="3600" dirty="0" smtClean="0"/>
              <a:t>2) The Quickened Word</a:t>
            </a:r>
          </a:p>
          <a:p>
            <a:r>
              <a:rPr lang="en-US" sz="3600" dirty="0" smtClean="0"/>
              <a:t>3) The Word Preached</a:t>
            </a:r>
          </a:p>
          <a:p>
            <a:r>
              <a:rPr lang="en-US" sz="3600" dirty="0" smtClean="0"/>
              <a:t>4) The Inner Voice - The Voice Of Our Conscience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4) The Inner Voice - The Voice Of Our Conscience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Job 32:8  </a:t>
            </a:r>
          </a:p>
          <a:p>
            <a:r>
              <a:rPr lang="en-US" sz="3600" i="1" dirty="0" smtClean="0"/>
              <a:t>But there is a spirit in man, And the breath of the Almighty gives him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4) The Inner Voice - The Voice Of Our Conscience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51:6  </a:t>
            </a:r>
          </a:p>
          <a:p>
            <a:r>
              <a:rPr lang="en-US" sz="3600" i="1" dirty="0" smtClean="0"/>
              <a:t>Behold, You desire truth in the inward parts, And in the hidden part You will make me to know wisdom.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4) The Inner Voice - The Voice Of Our Conscience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Proverbs 20:27  </a:t>
            </a:r>
          </a:p>
          <a:p>
            <a:r>
              <a:rPr lang="en-US" sz="3600" i="1" dirty="0" smtClean="0"/>
              <a:t>The spirit of a man is the lamp of the LORD, Searching all the inner depths of his heart.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#1 : THE WORD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4) The Inner Voice - The Voice Of Our Conscience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CONSCIENCE </a:t>
            </a:r>
          </a:p>
          <a:p>
            <a:pPr algn="ctr"/>
            <a:r>
              <a:rPr lang="en-US" sz="3600" dirty="0" smtClean="0"/>
              <a:t>BEARS WITNESS OR SPEAKS </a:t>
            </a:r>
          </a:p>
          <a:p>
            <a:pPr algn="ctr"/>
            <a:r>
              <a:rPr lang="en-US" sz="3600" dirty="0" smtClean="0"/>
              <a:t>ALIGNED TO WHAT HAS BEEN WRITTEN </a:t>
            </a:r>
          </a:p>
          <a:p>
            <a:pPr algn="ctr"/>
            <a:r>
              <a:rPr lang="en-US" sz="3600" dirty="0" smtClean="0"/>
              <a:t>ON OUR HEARTS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MUST BUILD OUR LIVES ON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GOD'S WORD </a:t>
            </a:r>
            <a:r>
              <a:rPr lang="en-US" sz="3600" dirty="0" smtClean="0"/>
              <a:t>AND THE WORK OF </a:t>
            </a:r>
            <a:r>
              <a:rPr lang="en-US" sz="3600" dirty="0" smtClean="0">
                <a:solidFill>
                  <a:srgbClr val="FF0000"/>
                </a:solidFill>
              </a:rPr>
              <a:t>HIS SPIRIT </a:t>
            </a:r>
          </a:p>
          <a:p>
            <a:pPr algn="ctr"/>
            <a:r>
              <a:rPr lang="en-US" sz="3600" dirty="0" smtClean="0"/>
              <a:t>IN US PERSONALLY.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DON'T BUILD YOUR LIFE </a:t>
            </a:r>
          </a:p>
          <a:p>
            <a:pPr algn="ctr"/>
            <a:r>
              <a:rPr lang="en-US" sz="3600" dirty="0" smtClean="0"/>
              <a:t>ON SOMEBODY ELSE'S EXPERIENCE.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3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NEED </a:t>
            </a:r>
          </a:p>
          <a:p>
            <a:pPr algn="ctr"/>
            <a:r>
              <a:rPr lang="en-US" sz="3600" dirty="0" smtClean="0"/>
              <a:t>GOD'S GUIDANCE </a:t>
            </a:r>
          </a:p>
          <a:p>
            <a:pPr algn="ctr"/>
            <a:r>
              <a:rPr lang="en-US" sz="3600" dirty="0" smtClean="0"/>
              <a:t>IN ALL KINDS OF MATTERS </a:t>
            </a:r>
          </a:p>
          <a:p>
            <a:pPr algn="ctr"/>
            <a:r>
              <a:rPr lang="en-US" sz="3600" dirty="0" smtClean="0"/>
              <a:t>IN LIFE.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GOD'S PROMISE TO LEAD AND GUIDE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37:23-24</a:t>
            </a:r>
          </a:p>
          <a:p>
            <a:r>
              <a:rPr lang="en-US" sz="3600" i="1" dirty="0" smtClean="0"/>
              <a:t>23 The steps of a good man are </a:t>
            </a:r>
            <a:r>
              <a:rPr lang="en-US" sz="3600" i="1" dirty="0" smtClean="0">
                <a:solidFill>
                  <a:srgbClr val="FF0000"/>
                </a:solidFill>
              </a:rPr>
              <a:t>ordered</a:t>
            </a:r>
            <a:r>
              <a:rPr lang="en-US" sz="3600" i="1" dirty="0" smtClean="0"/>
              <a:t> by the LORD, And He </a:t>
            </a:r>
            <a:r>
              <a:rPr lang="en-US" sz="3600" i="1" dirty="0" smtClean="0">
                <a:solidFill>
                  <a:srgbClr val="FF0000"/>
                </a:solidFill>
              </a:rPr>
              <a:t>delights</a:t>
            </a:r>
            <a:r>
              <a:rPr lang="en-US" sz="3600" i="1" dirty="0" smtClean="0"/>
              <a:t> in his way. </a:t>
            </a:r>
          </a:p>
          <a:p>
            <a:r>
              <a:rPr lang="en-US" sz="3600" i="1" dirty="0" smtClean="0"/>
              <a:t>24 Though he fall, he shall not be utterly cast down; For the LORD upholds him with His hand.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GOD'S PROMISE TO LEAD AND GUIDE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32:8-9</a:t>
            </a:r>
          </a:p>
          <a:p>
            <a:r>
              <a:rPr lang="en-US" sz="3600" i="1" dirty="0" smtClean="0"/>
              <a:t>8  I will </a:t>
            </a:r>
            <a:r>
              <a:rPr lang="en-US" sz="3600" i="1" dirty="0" smtClean="0">
                <a:solidFill>
                  <a:srgbClr val="FF0000"/>
                </a:solidFill>
              </a:rPr>
              <a:t>instruct</a:t>
            </a:r>
            <a:r>
              <a:rPr lang="en-US" sz="3600" i="1" dirty="0" smtClean="0"/>
              <a:t> you and </a:t>
            </a:r>
            <a:r>
              <a:rPr lang="en-US" sz="3600" i="1" dirty="0" smtClean="0">
                <a:solidFill>
                  <a:srgbClr val="FF0000"/>
                </a:solidFill>
              </a:rPr>
              <a:t>teach</a:t>
            </a:r>
            <a:r>
              <a:rPr lang="en-US" sz="3600" i="1" dirty="0" smtClean="0"/>
              <a:t> you in the way you should go; I will </a:t>
            </a:r>
            <a:r>
              <a:rPr lang="en-US" sz="3600" i="1" dirty="0" smtClean="0">
                <a:solidFill>
                  <a:srgbClr val="FF0000"/>
                </a:solidFill>
              </a:rPr>
              <a:t>guide</a:t>
            </a:r>
            <a:r>
              <a:rPr lang="en-US" sz="3600" i="1" dirty="0" smtClean="0"/>
              <a:t> you with My eye. </a:t>
            </a:r>
          </a:p>
          <a:p>
            <a:r>
              <a:rPr lang="en-US" sz="3600" i="1" dirty="0" smtClean="0"/>
              <a:t>9  Do not be like the horse or like the mule, Which have no understanding, Which must be harnessed with bit and bridle, Else they will not come near you.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GOD'S PROMISE TO LEAD AND GUIDE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Psalm 25:12</a:t>
            </a:r>
          </a:p>
          <a:p>
            <a:r>
              <a:rPr lang="en-US" sz="3600" i="1" dirty="0" smtClean="0"/>
              <a:t>Who is the man that </a:t>
            </a:r>
            <a:r>
              <a:rPr lang="en-US" sz="3600" i="1" dirty="0" smtClean="0">
                <a:solidFill>
                  <a:srgbClr val="FF0000"/>
                </a:solidFill>
              </a:rPr>
              <a:t>fears</a:t>
            </a:r>
            <a:r>
              <a:rPr lang="en-US" sz="3600" i="1" dirty="0" smtClean="0"/>
              <a:t> the LORD? Him shall He teach in the way He chooses. 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(Good News Bible) "Those who have </a:t>
            </a:r>
            <a:r>
              <a:rPr lang="en-US" sz="3600" i="1" dirty="0" smtClean="0">
                <a:solidFill>
                  <a:srgbClr val="FF0000"/>
                </a:solidFill>
              </a:rPr>
              <a:t>reverence</a:t>
            </a:r>
            <a:r>
              <a:rPr lang="en-US" sz="3600" i="1" dirty="0" smtClean="0"/>
              <a:t> for the LORD will learn from him the path they should follow."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REVELATION OF GOD'S WILL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smtClean="0"/>
              <a:t>1) God's will is always consistent </a:t>
            </a:r>
          </a:p>
          <a:p>
            <a:pPr marL="742950" indent="-742950" algn="ctr"/>
            <a:r>
              <a:rPr lang="en-US" sz="3600" dirty="0" smtClean="0"/>
              <a:t>with His nature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1262</Words>
  <Application>Microsoft Office PowerPoint</Application>
  <PresentationFormat>On-screen Show (4:3)</PresentationFormat>
  <Paragraphs>140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54</cp:revision>
  <dcterms:created xsi:type="dcterms:W3CDTF">2006-08-16T00:00:00Z</dcterms:created>
  <dcterms:modified xsi:type="dcterms:W3CDTF">2019-05-04T05:58:22Z</dcterms:modified>
</cp:coreProperties>
</file>