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3" r:id="rId3"/>
    <p:sldId id="266" r:id="rId4"/>
    <p:sldId id="267" r:id="rId5"/>
    <p:sldId id="269" r:id="rId6"/>
    <p:sldId id="270" r:id="rId7"/>
    <p:sldId id="271" r:id="rId8"/>
    <p:sldId id="268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9D2FF-49D4-4479-9E08-66C5391C72B2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1B0DC-555A-4418-ACDB-84D13D0BC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9-11-03-1-Corinthians-Chapter-11-PPT-Background-With-Titl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990600"/>
            <a:ext cx="9144000" cy="58674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9-11-03-1-Corinthians-Chapter-11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Corinthians </a:t>
            </a:r>
            <a:r>
              <a:rPr lang="en-US" sz="3600" dirty="0" smtClean="0">
                <a:solidFill>
                  <a:schemeClr val="bg1"/>
                </a:solidFill>
              </a:rPr>
              <a:t>11:3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Spiritual Headship And Head Covering (11:3-16)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14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UNDERSTAND THE DYNAMIC OF THIS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HEADSHIP RELATIONSHIP 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LOOK AT THE ABSOLUTE: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CHRIST AND GOD (THE FATHER)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Corinthians </a:t>
            </a:r>
            <a:r>
              <a:rPr lang="en-US" sz="3600" dirty="0" smtClean="0">
                <a:solidFill>
                  <a:schemeClr val="bg1"/>
                </a:solidFill>
              </a:rPr>
              <a:t>11:3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Spiritual Headship And Head Covering (11:3-16)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146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GOD THE SON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CHOSE TO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(WILLINGLY SUBMITTED)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HIMSELF TO THE FATHER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Corinthians </a:t>
            </a:r>
            <a:r>
              <a:rPr lang="en-US" sz="3600" dirty="0" smtClean="0">
                <a:solidFill>
                  <a:schemeClr val="bg1"/>
                </a:solidFill>
              </a:rPr>
              <a:t>11:3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Spiritual Headship And Head Covering (11:3-16)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146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WIFE WILLINGLY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SUBMITS TO HER HUSBAND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BELIEVING MAN WILLINGLY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SUBMITS TO THE LORDSHIP OF CHRIST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Spiritual Headship And Head Covering (11:3-16)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146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THIS SUBMISSION TO AUTHORITY,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THIS EXPRESSION OF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GOD APPOINTED HEADSHIP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IS TO BE SEEN IN THE LOCAL CHURCH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Corinthians </a:t>
            </a:r>
            <a:r>
              <a:rPr lang="en-US" sz="3600" dirty="0" smtClean="0">
                <a:solidFill>
                  <a:schemeClr val="bg1"/>
                </a:solidFill>
              </a:rPr>
              <a:t>11:10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Spiritual Headship And Head Covering (11:3-16)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14600"/>
            <a:ext cx="9144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GOD HAS INTENDED FOR ANGELS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TO LEARN FROM THE CHURCH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Ephesians </a:t>
            </a:r>
            <a:r>
              <a:rPr lang="en-US" sz="3200" i="1" dirty="0" smtClean="0">
                <a:solidFill>
                  <a:schemeClr val="bg1"/>
                </a:solidFill>
              </a:rPr>
              <a:t>3:10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to </a:t>
            </a:r>
            <a:r>
              <a:rPr lang="en-US" sz="3200" i="1" dirty="0" smtClean="0">
                <a:solidFill>
                  <a:schemeClr val="bg1"/>
                </a:solidFill>
              </a:rPr>
              <a:t>the intent that now the manifold wisdom of God might be made known by the church to the principalities and powers in the heavenly places</a:t>
            </a:r>
            <a:r>
              <a:rPr lang="en-US" sz="3200" i="1" dirty="0" smtClean="0">
                <a:solidFill>
                  <a:schemeClr val="bg1"/>
                </a:solidFill>
              </a:rPr>
              <a:t>,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Corinthians </a:t>
            </a:r>
            <a:r>
              <a:rPr lang="en-US" sz="3600" dirty="0" smtClean="0">
                <a:solidFill>
                  <a:schemeClr val="bg1"/>
                </a:solidFill>
              </a:rPr>
              <a:t>11:16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Spiritual Headship And Head Covering (11:3-16)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14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PRACTICE OF THE HEAD COVERING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WAS A CUSTOM SPECIFIC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TO THE CORINTHIAN CHURCH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80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Lord's Supper (11:17-34)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14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Disorder During Communion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Purpose And Power Of The Lord's </a:t>
            </a:r>
            <a:r>
              <a:rPr lang="en-US" sz="3600" dirty="0" smtClean="0">
                <a:solidFill>
                  <a:schemeClr val="bg1"/>
                </a:solidFill>
              </a:rPr>
              <a:t>Table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80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Lord's Supper (11:17-34)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14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EACH TIME WE PART-TAKE OF THE LORD'S TABLE </a:t>
            </a:r>
            <a:r>
              <a:rPr lang="en-US" sz="3600" dirty="0" smtClean="0">
                <a:solidFill>
                  <a:srgbClr val="FFFF00"/>
                </a:solidFill>
              </a:rPr>
              <a:t>WE ARE MAKING A PROCLAMATION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The Purpose And Power Of The Lord's </a:t>
            </a:r>
            <a:r>
              <a:rPr lang="en-US" sz="3600" dirty="0" smtClean="0">
                <a:solidFill>
                  <a:schemeClr val="bg1"/>
                </a:solidFill>
              </a:rPr>
              <a:t>Table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80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Lord's Supper (11:17-34)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14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ARE PROCLAIMING OUR FAITH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IN THE </a:t>
            </a:r>
            <a:r>
              <a:rPr lang="en-US" sz="3600" dirty="0" smtClean="0">
                <a:solidFill>
                  <a:srgbClr val="FFFF00"/>
                </a:solidFill>
              </a:rPr>
              <a:t>COMPLETED WORK </a:t>
            </a:r>
            <a:r>
              <a:rPr lang="en-US" sz="3600" dirty="0" smtClean="0">
                <a:solidFill>
                  <a:schemeClr val="bg1"/>
                </a:solidFill>
              </a:rPr>
              <a:t>OF CHRIST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ON THE CROSS AND IN HIS </a:t>
            </a:r>
            <a:r>
              <a:rPr lang="en-US" sz="3600" dirty="0" smtClean="0">
                <a:solidFill>
                  <a:srgbClr val="FFFF00"/>
                </a:solidFill>
              </a:rPr>
              <a:t>COMING AGAIN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are proclaiming…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80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Lord's Supper (11:17-34)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95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ALL OUR SINS WERE PAID FOR –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SO WE ARE IN RIGHT STANDING WITH GOD!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133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Two matters: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Headship and head covering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Lord’s Table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are proclaiming…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80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Lord's Supper (11:17-34)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95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POWER OF SIN WAS BROKEN –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SO WE ARE FREE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FROM THE DOMINION OF SIN!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are proclaiming…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80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Lord's Supper (11:17-34)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95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JESUS REMOVED OUR SICKNESSES –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SO BY HIS STRIPES WE WERE HEALED!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are proclaiming…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80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Lord's Supper (11:17-34)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956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JESUS PAID THE PUNISHMENT –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SO WE CAN HAVE SHALOM,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COMPLETE WELL-BEING!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are proclaiming…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80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Lord's Supper (11:17-34)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956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JESUS REMOVED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CURSE OF THE LAW –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SO THE BLESSINGS OF ABRAHAM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ARE UPON US!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are proclaiming…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80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Lord's Supper (11:17-34)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956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POWER OF SATAN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WAS DESTROYED –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SO WE HAVE COMPLETE MASTERY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OVER SATAN AND ALL HIS DEMONS!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are proclaiming…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80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Lord's Supper (11:17-34)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95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WE ARE REDEEMED!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WE ARE GOD'S PURCHASED POSSESSION!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are proclaiming…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80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Lord's Supper (11:17-34)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5908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ONE DROP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OF THE BLOOD OF JESUS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DESTROYS EVERYTHING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SATAN CAN DO!</a:t>
            </a:r>
          </a:p>
          <a:p>
            <a:pPr algn="ctr"/>
            <a:endParaRPr lang="en-US" sz="3600" dirty="0" smtClean="0">
              <a:solidFill>
                <a:srgbClr val="FFFF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We are WASHED in the blood!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7" name="Teardrop 6"/>
          <p:cNvSpPr/>
          <p:nvPr/>
        </p:nvSpPr>
        <p:spPr>
          <a:xfrm rot="19747923">
            <a:off x="7326042" y="3349135"/>
            <a:ext cx="460557" cy="368840"/>
          </a:xfrm>
          <a:prstGeom prst="teardrop">
            <a:avLst>
              <a:gd name="adj" fmla="val 15252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are proclaiming…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680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The Lord's Supper (11:17-34)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971800"/>
            <a:ext cx="64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WE ARE RECEIVING THE FULL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BENEFITS OF THE FINISHED WORK OF CHRIST ON THE CROSS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pic>
        <p:nvPicPr>
          <p:cNvPr id="8" name="Picture 7" descr="2019-11-03-communion-wine-wafer.jpg"/>
          <p:cNvPicPr>
            <a:picLocks noChangeAspect="1"/>
          </p:cNvPicPr>
          <p:nvPr/>
        </p:nvPicPr>
        <p:blipFill>
          <a:blip r:embed="rId2" cstate="print"/>
          <a:srcRect l="13889" t="29576" r="19444" b="33454"/>
          <a:stretch>
            <a:fillRect/>
          </a:stretch>
        </p:blipFill>
        <p:spPr>
          <a:xfrm>
            <a:off x="6934200" y="3124200"/>
            <a:ext cx="18288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918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Keeping Godly Traditions (11:1-2)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098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ESSENCE OF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SPIRITUAL LEADERSHIP:</a:t>
            </a:r>
          </a:p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PEOPLE ARE TO FOLLOW US, </a:t>
            </a:r>
          </a:p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EVEN AS WE FOLLOW CHRIST.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6002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NEED TO DISTINGUISH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BETWEEN 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REVELATION OF TRUTH THAT APPLIES TO ALL THE CHURCH ACROSS ALL TIME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AND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CULTURAL MATTERS SPECIFIC TO CORINTH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19200"/>
            <a:ext cx="3810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/>
              <a:t>ADDRESSED IN OTHER PLACES IN SCRIPTURE, ESPECIALLY THE NEW TESTAMENT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953000" y="1219200"/>
            <a:ext cx="3810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/>
              <a:t>ADDRESSED EXCLUSIVELY </a:t>
            </a:r>
            <a:r>
              <a:rPr lang="en-US" sz="2800" dirty="0" smtClean="0"/>
              <a:t>AT  THE CORINTHIAN </a:t>
            </a:r>
            <a:r>
              <a:rPr lang="en-US" sz="2800" dirty="0" smtClean="0"/>
              <a:t>CHURCH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990600"/>
            <a:ext cx="0" cy="5791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3810000"/>
            <a:ext cx="3542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Spiritual headship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3810000"/>
            <a:ext cx="2860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Head covering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19200"/>
            <a:ext cx="3810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/>
              <a:t>ADDRESSED IN OTHER PLACES IN SCRIPTURE, ESPECIALLY THE NEW TESTAMENT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953000" y="1219200"/>
            <a:ext cx="3810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/>
              <a:t>ADDRESSED EXCLUSIVELY </a:t>
            </a:r>
            <a:r>
              <a:rPr lang="en-US" sz="2800" dirty="0" smtClean="0"/>
              <a:t>AT  THE CORINTHIAN </a:t>
            </a:r>
            <a:r>
              <a:rPr lang="en-US" sz="2800" dirty="0" smtClean="0"/>
              <a:t>CHURCH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990600"/>
            <a:ext cx="0" cy="5791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3810000"/>
            <a:ext cx="2392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Lord's Table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3581400"/>
            <a:ext cx="3733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Improper behavior </a:t>
            </a:r>
            <a:r>
              <a:rPr lang="en-US" sz="3600" dirty="0" smtClean="0">
                <a:solidFill>
                  <a:srgbClr val="FFFF00"/>
                </a:solidFill>
              </a:rPr>
              <a:t>at the </a:t>
            </a:r>
            <a:r>
              <a:rPr lang="en-US" sz="3600" dirty="0" smtClean="0">
                <a:solidFill>
                  <a:srgbClr val="FFFF00"/>
                </a:solidFill>
              </a:rPr>
              <a:t>Lord's table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19200"/>
            <a:ext cx="3810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/>
              <a:t>ADDRESSED IN OTHER PLACES IN SCRIPTURE, ESPECIALLY THE NEW TESTAMENT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953000" y="1219200"/>
            <a:ext cx="38100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/>
              <a:t>ADDRESSED EXCLUSIVELY </a:t>
            </a:r>
            <a:r>
              <a:rPr lang="en-US" sz="2800" dirty="0" smtClean="0"/>
              <a:t>AT  THE CORINTHIAN </a:t>
            </a:r>
            <a:r>
              <a:rPr lang="en-US" sz="2800" dirty="0" smtClean="0"/>
              <a:t>CHURCH</a:t>
            </a:r>
            <a:endParaRPr lang="en-US" sz="2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990600"/>
            <a:ext cx="0" cy="5791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1" y="38100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Women can pray, prophesy, preach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3581400"/>
            <a:ext cx="396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Women be silent in church gatherings (exclusively for Corinth and Ephesus)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Corinthians </a:t>
            </a:r>
            <a:r>
              <a:rPr lang="en-US" sz="3600" dirty="0" smtClean="0">
                <a:solidFill>
                  <a:schemeClr val="bg1"/>
                </a:solidFill>
              </a:rPr>
              <a:t>11:3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Spiritual Headship And Head Covering (11:3-16)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43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'head' (Greek '</a:t>
            </a:r>
            <a:r>
              <a:rPr lang="en-US" sz="3600" i="1" dirty="0" err="1" smtClean="0">
                <a:solidFill>
                  <a:schemeClr val="bg1"/>
                </a:solidFill>
              </a:rPr>
              <a:t>kephale</a:t>
            </a:r>
            <a:r>
              <a:rPr lang="en-US" sz="3600" dirty="0" smtClean="0">
                <a:solidFill>
                  <a:schemeClr val="bg1"/>
                </a:solidFill>
              </a:rPr>
              <a:t>')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used </a:t>
            </a:r>
            <a:r>
              <a:rPr lang="en-US" sz="3600" dirty="0" smtClean="0">
                <a:solidFill>
                  <a:schemeClr val="bg1"/>
                </a:solidFill>
              </a:rPr>
              <a:t>metaphorically representing authority, </a:t>
            </a:r>
            <a:r>
              <a:rPr lang="en-US" sz="3600" dirty="0" smtClean="0">
                <a:solidFill>
                  <a:schemeClr val="bg1"/>
                </a:solidFill>
              </a:rPr>
              <a:t>headship </a:t>
            </a:r>
            <a:r>
              <a:rPr lang="en-US" sz="3600" dirty="0" smtClean="0">
                <a:solidFill>
                  <a:schemeClr val="bg1"/>
                </a:solidFill>
              </a:rPr>
              <a:t>or </a:t>
            </a:r>
            <a:r>
              <a:rPr lang="en-US" sz="3600" dirty="0" smtClean="0">
                <a:solidFill>
                  <a:schemeClr val="bg1"/>
                </a:solidFill>
              </a:rPr>
              <a:t>government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1 Corinthians </a:t>
            </a:r>
            <a:r>
              <a:rPr lang="en-US" sz="3600" dirty="0" smtClean="0">
                <a:solidFill>
                  <a:schemeClr val="bg1"/>
                </a:solidFill>
              </a:rPr>
              <a:t>11:3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Spiritual Headship And Head Covering (11:3-16)</a:t>
            </a: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432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man </a:t>
            </a:r>
            <a:r>
              <a:rPr lang="en-US" sz="3600" dirty="0" smtClean="0">
                <a:solidFill>
                  <a:schemeClr val="bg1"/>
                </a:solidFill>
              </a:rPr>
              <a:t>refers </a:t>
            </a:r>
            <a:r>
              <a:rPr lang="en-US" sz="3600" dirty="0" smtClean="0">
                <a:solidFill>
                  <a:schemeClr val="bg1"/>
                </a:solidFill>
              </a:rPr>
              <a:t>to any male or specifically </a:t>
            </a:r>
            <a:r>
              <a:rPr lang="en-US" sz="3600" dirty="0" smtClean="0">
                <a:solidFill>
                  <a:schemeClr val="bg1"/>
                </a:solidFill>
              </a:rPr>
              <a:t>a husband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woman </a:t>
            </a:r>
            <a:r>
              <a:rPr lang="en-US" sz="3600" dirty="0" smtClean="0">
                <a:solidFill>
                  <a:schemeClr val="bg1"/>
                </a:solidFill>
              </a:rPr>
              <a:t>refers </a:t>
            </a:r>
            <a:r>
              <a:rPr lang="en-US" sz="3600" dirty="0" smtClean="0">
                <a:solidFill>
                  <a:schemeClr val="bg1"/>
                </a:solidFill>
              </a:rPr>
              <a:t>to any female or specifically </a:t>
            </a:r>
            <a:r>
              <a:rPr lang="en-US" sz="3600" dirty="0" smtClean="0">
                <a:solidFill>
                  <a:schemeClr val="bg1"/>
                </a:solidFill>
              </a:rPr>
              <a:t>a </a:t>
            </a:r>
            <a:r>
              <a:rPr lang="en-US" sz="3600" dirty="0" smtClean="0">
                <a:solidFill>
                  <a:schemeClr val="bg1"/>
                </a:solidFill>
              </a:rPr>
              <a:t>wife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678</Words>
  <Application>Microsoft Office PowerPoint</Application>
  <PresentationFormat>On-screen Show (4:3)</PresentationFormat>
  <Paragraphs>127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349</cp:revision>
  <dcterms:created xsi:type="dcterms:W3CDTF">2006-08-16T00:00:00Z</dcterms:created>
  <dcterms:modified xsi:type="dcterms:W3CDTF">2019-11-02T07:42:00Z</dcterms:modified>
</cp:coreProperties>
</file>