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7" r:id="rId4"/>
    <p:sldId id="268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D2FF-49D4-4479-9E08-66C5391C72B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B0DC-555A-4418-ACDB-84D13D0BC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-11-10-1-Corinthians-Chapters-12-13-PPT-Background-With-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-11-10-1-Corinthians-Chapters-12-13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EVERY BELIEVER 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CAN </a:t>
            </a:r>
            <a:r>
              <a:rPr lang="en-US" sz="3600" dirty="0" smtClean="0">
                <a:solidFill>
                  <a:schemeClr val="bg1"/>
                </a:solidFill>
              </a:rPr>
              <a:t>HAVE THE GIFTS OF THE SPIRIT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OR MANIFESTATIONS OF THE SPIRIT)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RELEASED </a:t>
            </a:r>
            <a:r>
              <a:rPr lang="en-US" sz="3600" dirty="0" smtClean="0">
                <a:solidFill>
                  <a:schemeClr val="bg1"/>
                </a:solidFill>
              </a:rPr>
              <a:t>THROUGH HIM OR </a:t>
            </a:r>
            <a:r>
              <a:rPr lang="en-US" sz="3600" dirty="0" smtClean="0">
                <a:solidFill>
                  <a:schemeClr val="bg1"/>
                </a:solidFill>
              </a:rPr>
              <a:t>HER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7: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word </a:t>
            </a:r>
            <a:r>
              <a:rPr lang="en-US" sz="3600" dirty="0" smtClean="0">
                <a:solidFill>
                  <a:schemeClr val="bg1"/>
                </a:solidFill>
              </a:rPr>
              <a:t>of wisdom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word </a:t>
            </a:r>
            <a:r>
              <a:rPr lang="en-US" sz="3600" dirty="0" smtClean="0">
                <a:solidFill>
                  <a:schemeClr val="bg1"/>
                </a:solidFill>
              </a:rPr>
              <a:t>of knowledge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faith 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gifts </a:t>
            </a:r>
            <a:r>
              <a:rPr lang="en-US" sz="3600" dirty="0" smtClean="0">
                <a:solidFill>
                  <a:schemeClr val="bg1"/>
                </a:solidFill>
              </a:rPr>
              <a:t>of healings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working </a:t>
            </a:r>
            <a:r>
              <a:rPr lang="en-US" sz="3600" dirty="0" smtClean="0">
                <a:solidFill>
                  <a:schemeClr val="bg1"/>
                </a:solidFill>
              </a:rPr>
              <a:t>of miracles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prophecy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8-10: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4958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discerning </a:t>
            </a:r>
            <a:r>
              <a:rPr lang="en-US" sz="3600" dirty="0" smtClean="0">
                <a:solidFill>
                  <a:schemeClr val="bg1"/>
                </a:solidFill>
              </a:rPr>
              <a:t>of spirits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different </a:t>
            </a:r>
            <a:r>
              <a:rPr lang="en-US" sz="3600" dirty="0" smtClean="0">
                <a:solidFill>
                  <a:schemeClr val="bg1"/>
                </a:solidFill>
              </a:rPr>
              <a:t>kinds of tongues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/>
                </a:solidFill>
              </a:rPr>
              <a:t> interpretation </a:t>
            </a:r>
            <a:r>
              <a:rPr lang="en-US" sz="3600" dirty="0" smtClean="0">
                <a:solidFill>
                  <a:schemeClr val="bg1"/>
                </a:solidFill>
              </a:rPr>
              <a:t>of tongues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A, The Body has many members (12:12,14)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B, Each one of us is a member of the Body (12:27)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C, We are not independent. We need each other (12:15,16)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D, There are diverse functions in the Body (12:17)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E, God has placed each one where He saw it best for us and as He was pleased (12:18)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F, It takes many of us - all of us - to make up the whole (12:19,20)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G, We can never claim independence (12:21)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H, God gives greater honor to what seems to have less honor (12:22-24)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I, God does not want any division/strife in His Body, but that we demonstrate mutual love and care for one another (12:25-26)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Gifts And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Gifts Of The Spirit, Membership Gifts And Ministry Gifts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Functions In The Body (12:12-27)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781800" cy="572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33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exercise of </a:t>
            </a:r>
            <a:r>
              <a:rPr lang="en-US" sz="3600" dirty="0" smtClean="0">
                <a:solidFill>
                  <a:schemeClr val="bg1"/>
                </a:solidFill>
              </a:rPr>
              <a:t>SPIRITUAL GIFTS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the different </a:t>
            </a:r>
            <a:r>
              <a:rPr lang="en-US" sz="3600" dirty="0" smtClean="0">
                <a:solidFill>
                  <a:schemeClr val="bg1"/>
                </a:solidFill>
              </a:rPr>
              <a:t>FUNCTIONS </a:t>
            </a:r>
            <a:r>
              <a:rPr lang="en-US" sz="3600" dirty="0" smtClean="0">
                <a:solidFill>
                  <a:schemeClr val="bg1"/>
                </a:solidFill>
              </a:rPr>
              <a:t>in the </a:t>
            </a:r>
            <a:r>
              <a:rPr lang="en-US" sz="3600" dirty="0" smtClean="0">
                <a:solidFill>
                  <a:schemeClr val="bg1"/>
                </a:solidFill>
              </a:rPr>
              <a:t>body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Different Ministry Functions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 smtClean="0">
                <a:solidFill>
                  <a:srgbClr val="FFFF00"/>
                </a:solidFill>
              </a:rPr>
              <a:t>12:28-30)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00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'has appointed' </a:t>
            </a:r>
            <a:r>
              <a:rPr lang="en-US" sz="3600" dirty="0" smtClean="0">
                <a:solidFill>
                  <a:schemeClr val="bg1"/>
                </a:solidFill>
              </a:rPr>
              <a:t>meaning, to put in place for His own use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'first' (Greek 'proton') </a:t>
            </a:r>
            <a:r>
              <a:rPr lang="en-US" sz="3600" dirty="0" smtClean="0">
                <a:solidFill>
                  <a:schemeClr val="bg1"/>
                </a:solidFill>
              </a:rPr>
              <a:t>meaning first in time or place, or first in rank, influence, </a:t>
            </a:r>
            <a:r>
              <a:rPr lang="en-US" sz="3600" dirty="0" smtClean="0">
                <a:solidFill>
                  <a:schemeClr val="bg1"/>
                </a:solidFill>
              </a:rPr>
              <a:t>honor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Different Ministry Functions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 smtClean="0">
                <a:solidFill>
                  <a:srgbClr val="FFFF00"/>
                </a:solidFill>
              </a:rPr>
              <a:t>12:28-30)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'helps</a:t>
            </a:r>
            <a:r>
              <a:rPr lang="en-US" sz="3600" i="1" dirty="0" smtClean="0">
                <a:solidFill>
                  <a:schemeClr val="bg1"/>
                </a:solidFill>
              </a:rPr>
              <a:t>' </a:t>
            </a:r>
            <a:r>
              <a:rPr lang="en-US" sz="3600" dirty="0" smtClean="0">
                <a:solidFill>
                  <a:schemeClr val="bg1"/>
                </a:solidFill>
              </a:rPr>
              <a:t>referring to those who render any kind of aid, assistance, service or help; helpers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'administrations' </a:t>
            </a:r>
            <a:r>
              <a:rPr lang="en-US" sz="3600" dirty="0" smtClean="0">
                <a:solidFill>
                  <a:schemeClr val="bg1"/>
                </a:solidFill>
              </a:rPr>
              <a:t>in KJV </a:t>
            </a:r>
            <a:r>
              <a:rPr lang="en-US" sz="3600" i="1" dirty="0" smtClean="0">
                <a:solidFill>
                  <a:schemeClr val="bg1"/>
                </a:solidFill>
              </a:rPr>
              <a:t>'governments',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meaning </a:t>
            </a:r>
            <a:r>
              <a:rPr lang="en-US" sz="3600" dirty="0" smtClean="0">
                <a:solidFill>
                  <a:schemeClr val="bg1"/>
                </a:solidFill>
              </a:rPr>
              <a:t>'to govern' or 'rule' and is usually applied to the one steering a ship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Earnestly Desire (12:31)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00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 Corinthians 12:31 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But earnestly desire the best gifts. And yet I show you a more excellent way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More Excellent Way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WHATEVER WE DO WE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MUST </a:t>
            </a:r>
            <a:r>
              <a:rPr lang="en-US" sz="3600" dirty="0" smtClean="0">
                <a:solidFill>
                  <a:schemeClr val="bg1"/>
                </a:solidFill>
              </a:rPr>
              <a:t>BE GOVERNED, GUIDED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MOTIVATED BY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GOD-KIND OF </a:t>
            </a:r>
            <a:r>
              <a:rPr lang="en-US" sz="3600" dirty="0" smtClean="0">
                <a:solidFill>
                  <a:schemeClr val="bg1"/>
                </a:solidFill>
              </a:rPr>
              <a:t>LOVE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More Excellent Way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WALK IN LOVE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DESIRE SPIRITUAL GIFTS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STEP OUT IN FAITH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'spiritual' (Greek '</a:t>
            </a:r>
            <a:r>
              <a:rPr lang="en-US" sz="3600" i="1" dirty="0" err="1" smtClean="0">
                <a:solidFill>
                  <a:schemeClr val="bg1"/>
                </a:solidFill>
              </a:rPr>
              <a:t>pneumatikos</a:t>
            </a:r>
            <a:r>
              <a:rPr lang="en-US" sz="3600" dirty="0" smtClean="0">
                <a:solidFill>
                  <a:schemeClr val="bg1"/>
                </a:solidFill>
              </a:rPr>
              <a:t>')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means </a:t>
            </a:r>
            <a:r>
              <a:rPr lang="en-US" sz="3600" dirty="0" smtClean="0">
                <a:solidFill>
                  <a:schemeClr val="bg1"/>
                </a:solidFill>
              </a:rPr>
              <a:t>'non-carnal', 'supernatural'.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1: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God </a:t>
            </a:r>
            <a:r>
              <a:rPr lang="en-US" sz="4400" dirty="0" smtClean="0">
                <a:solidFill>
                  <a:schemeClr val="bg1"/>
                </a:solidFill>
              </a:rPr>
              <a:t>wants us to know,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understand </a:t>
            </a:r>
            <a:r>
              <a:rPr lang="en-US" sz="4400" dirty="0" smtClean="0">
                <a:solidFill>
                  <a:schemeClr val="bg1"/>
                </a:solidFill>
              </a:rPr>
              <a:t>and exercise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spiritual </a:t>
            </a:r>
            <a:r>
              <a:rPr lang="en-US" sz="4400" dirty="0" smtClean="0">
                <a:solidFill>
                  <a:schemeClr val="bg1"/>
                </a:solidFill>
              </a:rPr>
              <a:t>gifts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'gifts' in Greek is '</a:t>
            </a:r>
            <a:r>
              <a:rPr lang="en-US" sz="3600" i="1" dirty="0" smtClean="0">
                <a:solidFill>
                  <a:schemeClr val="bg1"/>
                </a:solidFill>
              </a:rPr>
              <a:t>charisma</a:t>
            </a:r>
            <a:r>
              <a:rPr lang="en-US" sz="3600" dirty="0" smtClean="0">
                <a:solidFill>
                  <a:schemeClr val="bg1"/>
                </a:solidFill>
              </a:rPr>
              <a:t>'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means </a:t>
            </a:r>
            <a:r>
              <a:rPr lang="en-US" sz="3600" dirty="0" smtClean="0">
                <a:solidFill>
                  <a:schemeClr val="bg1"/>
                </a:solidFill>
              </a:rPr>
              <a:t>a 'gift of </a:t>
            </a:r>
            <a:r>
              <a:rPr lang="en-US" sz="3600" dirty="0" smtClean="0">
                <a:solidFill>
                  <a:schemeClr val="bg1"/>
                </a:solidFill>
              </a:rPr>
              <a:t>grace‘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</a:t>
            </a:r>
            <a:r>
              <a:rPr lang="en-US" sz="3600" i="1" dirty="0" err="1" smtClean="0">
                <a:solidFill>
                  <a:schemeClr val="bg1"/>
                </a:solidFill>
              </a:rPr>
              <a:t>charis</a:t>
            </a:r>
            <a:r>
              <a:rPr lang="en-US" sz="3600" dirty="0" smtClean="0">
                <a:solidFill>
                  <a:schemeClr val="bg1"/>
                </a:solidFill>
              </a:rPr>
              <a:t>' means 'grace'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4: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'ministries' in Greek is '</a:t>
            </a:r>
            <a:r>
              <a:rPr lang="en-US" sz="3600" i="1" dirty="0" err="1" smtClean="0">
                <a:solidFill>
                  <a:schemeClr val="bg1"/>
                </a:solidFill>
              </a:rPr>
              <a:t>diakonia</a:t>
            </a:r>
            <a:r>
              <a:rPr lang="en-US" sz="3600" dirty="0" smtClean="0">
                <a:solidFill>
                  <a:schemeClr val="bg1"/>
                </a:solidFill>
              </a:rPr>
              <a:t>'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meaning </a:t>
            </a:r>
            <a:r>
              <a:rPr lang="en-US" sz="3600" dirty="0" smtClean="0">
                <a:solidFill>
                  <a:schemeClr val="bg1"/>
                </a:solidFill>
              </a:rPr>
              <a:t>'services', 'offices</a:t>
            </a:r>
            <a:r>
              <a:rPr lang="en-US" sz="3600" dirty="0" smtClean="0">
                <a:solidFill>
                  <a:schemeClr val="bg1"/>
                </a:solidFill>
              </a:rPr>
              <a:t>'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5: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'activities' in Greek is '</a:t>
            </a:r>
            <a:r>
              <a:rPr lang="en-US" sz="3600" i="1" dirty="0" err="1" smtClean="0">
                <a:solidFill>
                  <a:schemeClr val="bg1"/>
                </a:solidFill>
              </a:rPr>
              <a:t>energēma</a:t>
            </a:r>
            <a:r>
              <a:rPr lang="en-US" sz="3600" dirty="0" smtClean="0">
                <a:solidFill>
                  <a:schemeClr val="bg1"/>
                </a:solidFill>
              </a:rPr>
              <a:t>'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meaning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'workings</a:t>
            </a:r>
            <a:r>
              <a:rPr lang="en-US" sz="3600" dirty="0" smtClean="0">
                <a:solidFill>
                  <a:schemeClr val="bg1"/>
                </a:solidFill>
              </a:rPr>
              <a:t>',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'outward </a:t>
            </a:r>
            <a:r>
              <a:rPr lang="en-US" sz="3600" dirty="0" smtClean="0">
                <a:solidFill>
                  <a:schemeClr val="bg1"/>
                </a:solidFill>
              </a:rPr>
              <a:t>manifestations',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'effects</a:t>
            </a:r>
            <a:r>
              <a:rPr lang="en-US" sz="3600" dirty="0" smtClean="0">
                <a:solidFill>
                  <a:schemeClr val="bg1"/>
                </a:solidFill>
              </a:rPr>
              <a:t>'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6: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GIFTS, MINISTRIES, OPERATIONS 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electrician</a:t>
            </a:r>
            <a:r>
              <a:rPr lang="en-US" sz="3600" dirty="0" smtClean="0">
                <a:solidFill>
                  <a:schemeClr val="bg1"/>
                </a:solidFill>
              </a:rPr>
              <a:t>, plumber, carpenter, auto-mechanic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6: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67338" y="3014662"/>
            <a:ext cx="4238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8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Concerning Spiritual Gifts (12:1-11)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SAME GIFTS OF THE SPIRIT CAN BE EXPRESSED IN DIFFERENT WAYS THROUGH VARIOUS MINISTRIES IN THE BODY OF </a:t>
            </a:r>
            <a:r>
              <a:rPr lang="en-US" sz="3600" dirty="0" smtClean="0">
                <a:solidFill>
                  <a:schemeClr val="bg1"/>
                </a:solidFill>
              </a:rPr>
              <a:t>CHRIST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v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6: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606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383</cp:revision>
  <dcterms:created xsi:type="dcterms:W3CDTF">2006-08-16T00:00:00Z</dcterms:created>
  <dcterms:modified xsi:type="dcterms:W3CDTF">2019-11-08T16:24:38Z</dcterms:modified>
</cp:coreProperties>
</file>