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20-04-05-Blood-Covenant-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105919" y="0"/>
            <a:ext cx="70380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The Blood Covenant</a:t>
            </a:r>
          </a:p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Part 3 : The Present Day Ministry of Jesus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20-04-12-Blood Covenant Part-3 Ppt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 understands our weaknesses, therefore we can come boldly to the throne of grace (Hebrews 4:15-16)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Jesus receives our </a:t>
            </a:r>
            <a:r>
              <a:rPr lang="en-US" sz="3200" dirty="0" smtClean="0">
                <a:solidFill>
                  <a:schemeClr val="bg1"/>
                </a:solidFill>
              </a:rPr>
              <a:t>tithes just as Melchizedek received tithes from Abraham  </a:t>
            </a:r>
            <a:r>
              <a:rPr lang="en-US" sz="3200" dirty="0" smtClean="0">
                <a:solidFill>
                  <a:schemeClr val="bg1"/>
                </a:solidFill>
              </a:rPr>
              <a:t>(Hebrews 7:4-8)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 is always there ready to save to the uttermost (Hebrews 7:23-25; Romans 8:34; Jude 24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 is currently making intercession for us and is standing in the presence of God for us (Hebrews 7:25; </a:t>
            </a:r>
            <a:r>
              <a:rPr lang="en-US" sz="3200" dirty="0" smtClean="0">
                <a:solidFill>
                  <a:schemeClr val="bg1"/>
                </a:solidFill>
              </a:rPr>
              <a:t>Hebrews </a:t>
            </a:r>
            <a:r>
              <a:rPr lang="en-US" sz="3200" dirty="0" smtClean="0">
                <a:solidFill>
                  <a:schemeClr val="bg1"/>
                </a:solidFill>
              </a:rPr>
              <a:t>9:24).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There couldn't be a better or greater or more perfect High Priest than Him (Hebrews 4:14; Hebrews 7:26-28; Hebrews 8:1-2).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Because we have our High Priest there, we have boldness to enter the Holiest place and we draw near with full assurance of faith (Hebrews 10:19-23).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As High Priest He also speaks the Father's heart to us through His Spirit (John 16:13-15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Jesus being Intercessor and Advocate is fulfilled in His High </a:t>
            </a:r>
            <a:r>
              <a:rPr lang="en-US" sz="3200" dirty="0" smtClean="0">
                <a:solidFill>
                  <a:schemeClr val="bg1"/>
                </a:solidFill>
              </a:rPr>
              <a:t>Priestly.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 John 2:1-2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1 My little children, these things I write to you, so that you may not sin. And if anyone sins, </a:t>
            </a:r>
            <a:r>
              <a:rPr lang="en-US" sz="3200" u="sng" dirty="0" smtClean="0">
                <a:solidFill>
                  <a:schemeClr val="bg1"/>
                </a:solidFill>
              </a:rPr>
              <a:t>we have an Advocate with the Father</a:t>
            </a:r>
            <a:r>
              <a:rPr lang="en-US" sz="3200" dirty="0" smtClean="0">
                <a:solidFill>
                  <a:schemeClr val="bg1"/>
                </a:solidFill>
              </a:rPr>
              <a:t>, Jesus Christ the righteous.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2 And He Himself is the propitiation for our sins, and not for ours only but also for the whole world. 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'</a:t>
            </a:r>
            <a:r>
              <a:rPr lang="en-US" sz="3200" i="1" dirty="0" err="1" smtClean="0">
                <a:solidFill>
                  <a:schemeClr val="bg1"/>
                </a:solidFill>
              </a:rPr>
              <a:t>parakletos</a:t>
            </a:r>
            <a:r>
              <a:rPr lang="en-US" sz="3200" dirty="0" smtClean="0">
                <a:solidFill>
                  <a:schemeClr val="bg1"/>
                </a:solidFill>
              </a:rPr>
              <a:t>' has a seven-fold meaning: Comforter, Helper, Strengthener, Intercessor, Counselor, Stand-by and Advocate. 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1430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JESUS CHRIST - 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Has been raised from the dead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Has authority over hell and death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Has all authority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THEREFORE...WE HAVE..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The hope of the resurrection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The right to use His name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His resurrection power at work in us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05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LEARN TO RELATE TO JESUS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AS THE HIGH PRIEST OF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OUR BLOOD COVENANT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143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MEDIATOR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His redemptive work on the Cross where He alone could mediate between God and man (1 Timothy 2:5-6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143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MEDIATOR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57400"/>
            <a:ext cx="7086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He is the Mediator (Guarantor, Enforcer) of the New Covenant </a:t>
            </a:r>
          </a:p>
          <a:p>
            <a:r>
              <a:rPr lang="nl-NL" sz="3200" dirty="0" smtClean="0">
                <a:solidFill>
                  <a:schemeClr val="bg1"/>
                </a:solidFill>
              </a:rPr>
              <a:t>(</a:t>
            </a:r>
            <a:r>
              <a:rPr lang="nl-NL" sz="3200" dirty="0" smtClean="0">
                <a:solidFill>
                  <a:schemeClr val="bg1"/>
                </a:solidFill>
              </a:rPr>
              <a:t>Hebrews 8:6; Hebrews 9:15; </a:t>
            </a:r>
          </a:p>
          <a:p>
            <a:r>
              <a:rPr lang="nl-NL" sz="3200" dirty="0" smtClean="0">
                <a:solidFill>
                  <a:schemeClr val="bg1"/>
                </a:solidFill>
              </a:rPr>
              <a:t>Hebrews </a:t>
            </a:r>
            <a:r>
              <a:rPr lang="nl-NL" sz="3200" dirty="0" smtClean="0">
                <a:solidFill>
                  <a:schemeClr val="bg1"/>
                </a:solidFill>
              </a:rPr>
              <a:t>12:24</a:t>
            </a:r>
            <a:r>
              <a:rPr lang="nl-NL" sz="32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nl-NL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Matthew 8:16-17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Luke 13:10-17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8956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MEDIATOR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526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 EXALTED AND GLORIFIED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</a:t>
            </a:r>
            <a:r>
              <a:rPr lang="en-US" sz="3200" dirty="0" smtClean="0">
                <a:solidFill>
                  <a:schemeClr val="bg1"/>
                </a:solidFill>
              </a:rPr>
              <a:t>IS IN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 </a:t>
            </a:r>
            <a:r>
              <a:rPr lang="en-US" sz="3200" dirty="0" smtClean="0">
                <a:solidFill>
                  <a:schemeClr val="bg1"/>
                </a:solidFill>
              </a:rPr>
              <a:t>PRESENCE OF THE FATHER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AS </a:t>
            </a:r>
            <a:r>
              <a:rPr lang="en-US" sz="3200" dirty="0" smtClean="0">
                <a:solidFill>
                  <a:schemeClr val="bg1"/>
                </a:solidFill>
              </a:rPr>
              <a:t>OUR HIGH PRIEST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AND </a:t>
            </a:r>
            <a:r>
              <a:rPr lang="en-US" sz="3200" dirty="0" smtClean="0">
                <a:solidFill>
                  <a:schemeClr val="bg1"/>
                </a:solidFill>
              </a:rPr>
              <a:t>AS MEDIATOR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526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AS HIGH PRIEST HE STANDS ON OUR BEHALF BEFORE THE FATHER.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AS MEDIATOR HE ENFORCES THE NEW COVENANT FOR US HERE ON EARTH.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169855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 </a:t>
            </a:r>
            <a:r>
              <a:rPr lang="en-US" sz="3200" dirty="0" smtClean="0">
                <a:solidFill>
                  <a:schemeClr val="bg1"/>
                </a:solidFill>
              </a:rPr>
              <a:t>is our High Priest always, forever (Hebrews 7:16-17)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He has obtained forgiveness for our sins (Hebrews 2:17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 </a:t>
            </a:r>
            <a:r>
              <a:rPr lang="en-US" sz="3200" dirty="0" smtClean="0">
                <a:solidFill>
                  <a:schemeClr val="bg1"/>
                </a:solidFill>
              </a:rPr>
              <a:t>is the Source of our eternal salvation (Hebrews 5:5-10; Hebrews 6:20</a:t>
            </a:r>
            <a:r>
              <a:rPr lang="en-US" sz="3200" dirty="0" smtClean="0">
                <a:solidFill>
                  <a:schemeClr val="bg1"/>
                </a:solidFill>
              </a:rPr>
              <a:t>).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He obtained eternal redemption for us and released our conscience from dead works (Hebrews 9:11-14).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 permanently removed the list of offences against us and declared us righteous and justified.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Jesus is a merciful and faithful High Priest and is able to aid us when we are tempted (Hebrews 2:17-18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JESUS OUR HIGH PRIEST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 is the Apostle and High Priest of our confession </a:t>
            </a:r>
            <a:r>
              <a:rPr lang="en-US" sz="3200" dirty="0" smtClean="0">
                <a:solidFill>
                  <a:schemeClr val="bg1"/>
                </a:solidFill>
              </a:rPr>
              <a:t>of </a:t>
            </a:r>
            <a:r>
              <a:rPr lang="en-US" sz="3200" dirty="0" smtClean="0">
                <a:solidFill>
                  <a:schemeClr val="bg1"/>
                </a:solidFill>
              </a:rPr>
              <a:t>faith (Hebrews 3:1; Hebrews 4:14; Hebrews 10:21-23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578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33</cp:revision>
  <dcterms:created xsi:type="dcterms:W3CDTF">2006-08-16T00:00:00Z</dcterms:created>
  <dcterms:modified xsi:type="dcterms:W3CDTF">2020-04-08T11:21:18Z</dcterms:modified>
</cp:coreProperties>
</file>