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20-06-28-Fruitful-in-Famine-Ppt-Background-With-Titl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0-06-28-Fruitful-in-Famine-Ppt-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60020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GOD KNOWS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WHERE YOU HAVE TO BE POSITIONED AND WHAT YOU HAVE TO BE DOING,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IN ORDER TO BE FRUITFUL IN FAMINE.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LISTEN TO HIM!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066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FOUR KEYS TO BEING FRUITFUL IN FAMINE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615625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2, DON'T GIVE UP YOUR INHERITANCE 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IN TIME OF FAMINE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60020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DON'T GIVE UP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YOUR DESTINY, YOUR DREAM, YOUR CALLING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IN TIMES OF DIFFICULTY.</a:t>
            </a: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MAKE CHANGES IN YOUR ACTIVITIES,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BUT DON'T GIVE UP ON YOUR DREAM.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066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FOUR KEYS TO BEING FRUITFUL IN FAMINE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61562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3, BELIEVE IN GOD'S COVENANT WITH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98120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Psalm 105:8 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He remembers His covenant forever, The word which He commanded, for a thousand generations,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9812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GOD'S WORD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IS GOD'S COVENANT WITH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066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FOUR KEYS TO BEING FRUITFUL IN FAMINE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61562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4, SOW, EXPECTING TO BE FRUITFUL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98120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SOWING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IS AN EXPRESSION OF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EXPECTATION.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IT IS AN ACT OF FAITH!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67640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IN BETWEEN SOWING AND REAPING 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THERE IS A PROCESS - KEEP WATERING, KEEP NURTURING, KEEP PROTECTING. </a:t>
            </a: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DON'T QUIT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IN THE MIDDLE OF THE PROCESS.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67640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Psalm 126:5-6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5 Those who sow in tears Shall reap in joy.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6 He who continually goes forth weeping, Bearing seed for sowing, Shall doubtless come again with rejoicing, Bringing his sheaves with him.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2743200"/>
            <a:ext cx="3719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TURBULENT TIMES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67640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WHAT GOD DID FOR ISAAC,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HE WILL DO FOR YOU,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BECAUSE OF THE COVENANT.</a:t>
            </a: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Galatians 3:14,29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67640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EXPECT TO BE FRUITFUL IN FAMINE.</a:t>
            </a: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EXPECT TO BE FRUITFUL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IN THE MIDST OF AFFLICTION.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67640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Psalm 33:18-19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18 Behold, the eye of the LORD is on those who fear Him, On those who hope in His mercy,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19 To deliver their soul from death, And to keep them alive in famine.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67640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Psalm 37:18-19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18 The LORD knows the days of the upright, And their inheritance shall be forever.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19 They shall not be ashamed in the evil time, And in the days of famine they shall be satisfied.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6764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THE ANOINTING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WILL CAUSE YOU TO BE FRUITFUL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IN FAMINE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67640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Isaiah 32:15 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Until the Spirit is poured upon us from on high, And the wilderness becomes a fruitful field, And the fruitful field is counted as a forest.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67640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FOUR KEYS TO BEING FRUITFUL IN FAMINE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1, LISTEN TO GOD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2, DON'T GIVE UP YOUR INHERITANCE IN TIME OF FAMINE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3, BELIEVE IN GOD'S COVENANT WITH YOU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4, SOW, EXPECTING TO BE FRUITFUL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057400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Psalm 31:15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My times are in Your hand;...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Psalm 31:15 (TPT) 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My life, my every moment, my destiny—it’s all in your hands.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143000"/>
            <a:ext cx="3598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OUR CONFIDENCE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9812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MY TIMES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ARE IN HIS HANDS!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THE TIMES AND SEASONS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OF MY LIFE ARE IN HIS HANDS!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066800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Genesis 26:1-6,12-14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1 There was a famine in the land, besides the first famine that was in the days of Abraham. And Isaac went to </a:t>
            </a:r>
            <a:r>
              <a:rPr lang="en-US" sz="3200" dirty="0" err="1" smtClean="0">
                <a:solidFill>
                  <a:schemeClr val="bg1"/>
                </a:solidFill>
              </a:rPr>
              <a:t>Abimelech</a:t>
            </a:r>
            <a:r>
              <a:rPr lang="en-US" sz="3200" dirty="0" smtClean="0">
                <a:solidFill>
                  <a:schemeClr val="bg1"/>
                </a:solidFill>
              </a:rPr>
              <a:t> king of the Philistines, in </a:t>
            </a:r>
            <a:r>
              <a:rPr lang="en-US" sz="3200" dirty="0" err="1" smtClean="0">
                <a:solidFill>
                  <a:schemeClr val="bg1"/>
                </a:solidFill>
              </a:rPr>
              <a:t>Gerar</a:t>
            </a:r>
            <a:r>
              <a:rPr lang="en-US" sz="32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2 Then the LORD appeared to him and said: "Do not go down to Egypt; live in the land of which I shall tell you.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0668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Genesis 26:1-6,12-14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3 Dwell in this land, and I will be with you and bless you; for to you and your descendants I give all these lands, and I will perform the oath which I swore to Abraham your father.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4 And I will make your descendants multiply as the stars of heaven; I will give to your descendants all these lands; and in your seed all the nations of the earth shall be blessed;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06680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Genesis 26:1-6,12-14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5 because Abraham obeyed My voice and kept My charge, My commandments, My statutes, and My laws."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6 So Isaac dwelt in </a:t>
            </a:r>
            <a:r>
              <a:rPr lang="en-US" sz="3200" dirty="0" err="1" smtClean="0">
                <a:solidFill>
                  <a:schemeClr val="bg1"/>
                </a:solidFill>
              </a:rPr>
              <a:t>Gerar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0668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Genesis 26:1-6,12-14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12 Then Isaac sowed in that land, and reaped in the same year a hundredfold; and the LORD blessed him.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13 The man began to prosper, and continued prospering until he became very prosperous;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14 for he had possessions of flocks and possessions of herds and a great number of servants. So the Philistines envied him.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066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FOUR KEYS TO BEING FRUITFUL IN FAMINE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61562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1, LISTEN TO GOD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717</Words>
  <Application>Microsoft Office PowerPoint</Application>
  <PresentationFormat>On-screen Show (4:3)</PresentationFormat>
  <Paragraphs>84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Ashish Raichur</dc:creator>
  <cp:lastModifiedBy>Ashish Raichur</cp:lastModifiedBy>
  <cp:revision>23</cp:revision>
  <dcterms:created xsi:type="dcterms:W3CDTF">2006-08-16T00:00:00Z</dcterms:created>
  <dcterms:modified xsi:type="dcterms:W3CDTF">2020-06-19T03:24:23Z</dcterms:modified>
</cp:coreProperties>
</file>