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3"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096" y="2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879733-BD67-4EAC-BD95-008CC87FFE7C}" type="datetimeFigureOut">
              <a:rPr lang="en-IN" smtClean="0"/>
              <a:t>09-07-2020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9C9C13-5EE7-40AF-9EA7-7AB6145A2AAC}" type="slidenum">
              <a:rPr lang="en-IN" smtClean="0"/>
              <a:t>‹#›</a:t>
            </a:fld>
            <a:endParaRPr lang="en-IN"/>
          </a:p>
        </p:txBody>
      </p:sp>
    </p:spTree>
    <p:extLst>
      <p:ext uri="{BB962C8B-B14F-4D97-AF65-F5344CB8AC3E}">
        <p14:creationId xmlns:p14="http://schemas.microsoft.com/office/powerpoint/2010/main" val="1639252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89C9C13-5EE7-40AF-9EA7-7AB6145A2AAC}" type="slidenum">
              <a:rPr lang="en-IN" smtClean="0"/>
              <a:t>1</a:t>
            </a:fld>
            <a:endParaRPr lang="en-IN"/>
          </a:p>
        </p:txBody>
      </p:sp>
    </p:spTree>
    <p:extLst>
      <p:ext uri="{BB962C8B-B14F-4D97-AF65-F5344CB8AC3E}">
        <p14:creationId xmlns:p14="http://schemas.microsoft.com/office/powerpoint/2010/main" val="965006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IN" sz="1200" b="1" dirty="0" smtClean="0">
              <a:solidFill>
                <a:schemeClr val="bg1"/>
              </a:solidFill>
            </a:endParaRPr>
          </a:p>
          <a:p>
            <a:pPr algn="ctr"/>
            <a:endParaRPr lang="en-IN" sz="1200" b="1" dirty="0" smtClean="0">
              <a:solidFill>
                <a:schemeClr val="bg1"/>
              </a:solidFill>
            </a:endParaRPr>
          </a:p>
          <a:p>
            <a:pPr algn="ctr"/>
            <a:endParaRPr lang="en-IN" sz="1200" b="1" dirty="0" smtClean="0">
              <a:solidFill>
                <a:schemeClr val="bg1"/>
              </a:solidFill>
            </a:endParaRPr>
          </a:p>
          <a:p>
            <a:pPr algn="ctr"/>
            <a:r>
              <a:rPr lang="en-IN" sz="1200" b="1" dirty="0" smtClean="0">
                <a:solidFill>
                  <a:schemeClr val="bg1"/>
                </a:solidFill>
              </a:rPr>
              <a:t>THE RACE</a:t>
            </a:r>
          </a:p>
          <a:p>
            <a:pPr algn="ctr"/>
            <a:endParaRPr lang="en-IN" sz="1200" b="1" dirty="0" smtClean="0">
              <a:solidFill>
                <a:schemeClr val="bg1"/>
              </a:solidFill>
            </a:endParaRPr>
          </a:p>
          <a:p>
            <a:r>
              <a:rPr lang="en-IN" sz="1200" dirty="0" smtClean="0">
                <a:solidFill>
                  <a:schemeClr val="bg1"/>
                </a:solidFill>
              </a:rPr>
              <a:t> </a:t>
            </a:r>
            <a:r>
              <a:rPr lang="en-US" sz="1200" b="1" dirty="0" smtClean="0"/>
              <a:t>Hebrews 12:1-2</a:t>
            </a:r>
            <a:endParaRPr lang="en-IN" sz="1200" dirty="0" smtClean="0"/>
          </a:p>
          <a:p>
            <a:r>
              <a:rPr lang="en-US" sz="1200" b="1" dirty="0" smtClean="0"/>
              <a:t>1Therefore we also, since we are surrounded by so great a cloud of witnesses, let us lay aside every weight, and the sin which so easily ensnares us, and let us run with endurance the race that is set before us, 2 looking unto Jesus, the author and finisher of our faith, who for the joy that was set before Him endured the cross, despising the shame, and has sat down at the right hand of the throne of God.</a:t>
            </a:r>
            <a:endParaRPr lang="en-IN" sz="1200" dirty="0" smtClean="0"/>
          </a:p>
          <a:p>
            <a:pPr lvl="0" algn="ctr"/>
            <a:endParaRPr lang="en-IN" sz="1200" dirty="0" smtClean="0">
              <a:solidFill>
                <a:schemeClr val="bg1"/>
              </a:solidFill>
            </a:endParaRPr>
          </a:p>
          <a:p>
            <a:pPr lvl="0" algn="ctr"/>
            <a:endParaRPr lang="en-IN" sz="1200" dirty="0" smtClean="0">
              <a:solidFill>
                <a:schemeClr val="bg1"/>
              </a:solidFill>
            </a:endParaRPr>
          </a:p>
          <a:p>
            <a:pPr lvl="0" algn="ctr"/>
            <a:endParaRPr lang="en-IN" sz="1200" dirty="0" smtClean="0">
              <a:solidFill>
                <a:schemeClr val="bg1"/>
              </a:solidFill>
            </a:endParaRPr>
          </a:p>
          <a:p>
            <a:endParaRPr lang="en-IN" dirty="0"/>
          </a:p>
        </p:txBody>
      </p:sp>
      <p:sp>
        <p:nvSpPr>
          <p:cNvPr id="4" name="Slide Number Placeholder 3"/>
          <p:cNvSpPr>
            <a:spLocks noGrp="1"/>
          </p:cNvSpPr>
          <p:nvPr>
            <p:ph type="sldNum" sz="quarter" idx="10"/>
          </p:nvPr>
        </p:nvSpPr>
        <p:spPr/>
        <p:txBody>
          <a:bodyPr/>
          <a:lstStyle/>
          <a:p>
            <a:fld id="{D89C9C13-5EE7-40AF-9EA7-7AB6145A2AAC}" type="slidenum">
              <a:rPr lang="en-IN" smtClean="0"/>
              <a:t>16</a:t>
            </a:fld>
            <a:endParaRPr lang="en-IN"/>
          </a:p>
        </p:txBody>
      </p:sp>
    </p:spTree>
    <p:extLst>
      <p:ext uri="{BB962C8B-B14F-4D97-AF65-F5344CB8AC3E}">
        <p14:creationId xmlns:p14="http://schemas.microsoft.com/office/powerpoint/2010/main" val="269573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IN" sz="1200" b="1" dirty="0" smtClean="0">
              <a:solidFill>
                <a:schemeClr val="bg1"/>
              </a:solidFill>
            </a:endParaRPr>
          </a:p>
          <a:p>
            <a:pPr algn="ctr"/>
            <a:endParaRPr lang="en-IN" sz="1200" b="1" dirty="0" smtClean="0">
              <a:solidFill>
                <a:schemeClr val="bg1"/>
              </a:solidFill>
            </a:endParaRPr>
          </a:p>
          <a:p>
            <a:pPr algn="ctr"/>
            <a:endParaRPr lang="en-IN" sz="1200" b="1" dirty="0" smtClean="0">
              <a:solidFill>
                <a:schemeClr val="bg1"/>
              </a:solidFill>
            </a:endParaRPr>
          </a:p>
          <a:p>
            <a:pPr algn="ctr"/>
            <a:r>
              <a:rPr lang="en-IN" sz="1200" b="1" dirty="0" smtClean="0">
                <a:solidFill>
                  <a:schemeClr val="bg1"/>
                </a:solidFill>
              </a:rPr>
              <a:t>THE RACE</a:t>
            </a:r>
          </a:p>
          <a:p>
            <a:pPr algn="ctr"/>
            <a:endParaRPr lang="en-IN" sz="1200" b="1" dirty="0" smtClean="0">
              <a:solidFill>
                <a:schemeClr val="bg1"/>
              </a:solidFill>
            </a:endParaRPr>
          </a:p>
          <a:p>
            <a:r>
              <a:rPr lang="en-IN" sz="1200" dirty="0" smtClean="0">
                <a:solidFill>
                  <a:schemeClr val="bg1"/>
                </a:solidFill>
              </a:rPr>
              <a:t> </a:t>
            </a:r>
            <a:r>
              <a:rPr lang="en-US" sz="1200" b="1" dirty="0" smtClean="0"/>
              <a:t>Hebrews 12:1-2</a:t>
            </a:r>
            <a:endParaRPr lang="en-IN" sz="1200" dirty="0" smtClean="0"/>
          </a:p>
          <a:p>
            <a:r>
              <a:rPr lang="en-US" sz="1200" b="1" dirty="0" smtClean="0"/>
              <a:t>1Therefore we also, since we are surrounded by so great a cloud of witnesses, let us lay aside every weight, and the sin which so easily ensnares us, and let us run with endurance the race that is set before us, 2 looking unto Jesus, the author and finisher of our faith, who for the joy that was set before Him endured the cross, despising the shame, and has sat down at the right hand of the throne of God.</a:t>
            </a:r>
            <a:endParaRPr lang="en-IN" sz="1200" dirty="0" smtClean="0"/>
          </a:p>
          <a:p>
            <a:pPr lvl="0" algn="ctr"/>
            <a:endParaRPr lang="en-IN" sz="1200" dirty="0" smtClean="0">
              <a:solidFill>
                <a:schemeClr val="bg1"/>
              </a:solidFill>
            </a:endParaRPr>
          </a:p>
          <a:p>
            <a:pPr lvl="0" algn="ctr"/>
            <a:endParaRPr lang="en-IN" sz="1200" dirty="0" smtClean="0">
              <a:solidFill>
                <a:schemeClr val="bg1"/>
              </a:solidFill>
            </a:endParaRPr>
          </a:p>
          <a:p>
            <a:pPr lvl="0" algn="ctr"/>
            <a:endParaRPr lang="en-IN" sz="1200" dirty="0" smtClean="0">
              <a:solidFill>
                <a:schemeClr val="bg1"/>
              </a:solidFill>
            </a:endParaRPr>
          </a:p>
          <a:p>
            <a:endParaRPr lang="en-IN" dirty="0"/>
          </a:p>
        </p:txBody>
      </p:sp>
      <p:sp>
        <p:nvSpPr>
          <p:cNvPr id="4" name="Slide Number Placeholder 3"/>
          <p:cNvSpPr>
            <a:spLocks noGrp="1"/>
          </p:cNvSpPr>
          <p:nvPr>
            <p:ph type="sldNum" sz="quarter" idx="10"/>
          </p:nvPr>
        </p:nvSpPr>
        <p:spPr/>
        <p:txBody>
          <a:bodyPr/>
          <a:lstStyle/>
          <a:p>
            <a:fld id="{D89C9C13-5EE7-40AF-9EA7-7AB6145A2AAC}" type="slidenum">
              <a:rPr lang="en-IN" smtClean="0"/>
              <a:t>17</a:t>
            </a:fld>
            <a:endParaRPr lang="en-IN"/>
          </a:p>
        </p:txBody>
      </p:sp>
    </p:spTree>
    <p:extLst>
      <p:ext uri="{BB962C8B-B14F-4D97-AF65-F5344CB8AC3E}">
        <p14:creationId xmlns:p14="http://schemas.microsoft.com/office/powerpoint/2010/main" val="269573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IN" sz="1200" b="1" dirty="0" smtClean="0">
              <a:solidFill>
                <a:schemeClr val="bg1"/>
              </a:solidFill>
            </a:endParaRPr>
          </a:p>
          <a:p>
            <a:pPr algn="ctr"/>
            <a:endParaRPr lang="en-IN" sz="1200" b="1" dirty="0" smtClean="0">
              <a:solidFill>
                <a:schemeClr val="bg1"/>
              </a:solidFill>
            </a:endParaRPr>
          </a:p>
          <a:p>
            <a:pPr algn="ctr"/>
            <a:endParaRPr lang="en-IN" sz="1200" b="1" dirty="0" smtClean="0">
              <a:solidFill>
                <a:schemeClr val="bg1"/>
              </a:solidFill>
            </a:endParaRPr>
          </a:p>
          <a:p>
            <a:pPr algn="ctr"/>
            <a:r>
              <a:rPr lang="en-IN" sz="1200" b="1" dirty="0" smtClean="0">
                <a:solidFill>
                  <a:schemeClr val="bg1"/>
                </a:solidFill>
              </a:rPr>
              <a:t>THE RACE</a:t>
            </a:r>
          </a:p>
          <a:p>
            <a:pPr algn="ctr"/>
            <a:endParaRPr lang="en-IN" sz="1200" b="1" dirty="0" smtClean="0">
              <a:solidFill>
                <a:schemeClr val="bg1"/>
              </a:solidFill>
            </a:endParaRPr>
          </a:p>
          <a:p>
            <a:r>
              <a:rPr lang="en-IN" sz="1200" dirty="0" smtClean="0">
                <a:solidFill>
                  <a:schemeClr val="bg1"/>
                </a:solidFill>
              </a:rPr>
              <a:t> </a:t>
            </a:r>
            <a:r>
              <a:rPr lang="en-US" sz="1200" b="1" dirty="0" smtClean="0"/>
              <a:t>Hebrews 12:1-2</a:t>
            </a:r>
            <a:endParaRPr lang="en-IN" sz="1200" dirty="0" smtClean="0"/>
          </a:p>
          <a:p>
            <a:r>
              <a:rPr lang="en-US" sz="1200" b="1" dirty="0" smtClean="0"/>
              <a:t>1Therefore we also, since we are surrounded by so great a cloud of witnesses, let us lay aside every weight, and the sin which so easily ensnares us, and let us run with endurance the race that is set before us, 2 looking unto Jesus, the author and finisher of our faith, who for the joy that was set before Him endured the cross, despising the shame, and has sat down at the right hand of the throne of God.</a:t>
            </a:r>
            <a:endParaRPr lang="en-IN" sz="1200" dirty="0" smtClean="0"/>
          </a:p>
          <a:p>
            <a:pPr lvl="0" algn="ctr"/>
            <a:endParaRPr lang="en-IN" sz="1200" dirty="0" smtClean="0">
              <a:solidFill>
                <a:schemeClr val="bg1"/>
              </a:solidFill>
            </a:endParaRPr>
          </a:p>
          <a:p>
            <a:pPr lvl="0" algn="ctr"/>
            <a:endParaRPr lang="en-IN" sz="1200" dirty="0" smtClean="0">
              <a:solidFill>
                <a:schemeClr val="bg1"/>
              </a:solidFill>
            </a:endParaRPr>
          </a:p>
          <a:p>
            <a:pPr lvl="0" algn="ctr"/>
            <a:endParaRPr lang="en-IN" sz="1200" dirty="0" smtClean="0">
              <a:solidFill>
                <a:schemeClr val="bg1"/>
              </a:solidFill>
            </a:endParaRPr>
          </a:p>
          <a:p>
            <a:endParaRPr lang="en-IN" dirty="0"/>
          </a:p>
        </p:txBody>
      </p:sp>
      <p:sp>
        <p:nvSpPr>
          <p:cNvPr id="4" name="Slide Number Placeholder 3"/>
          <p:cNvSpPr>
            <a:spLocks noGrp="1"/>
          </p:cNvSpPr>
          <p:nvPr>
            <p:ph type="sldNum" sz="quarter" idx="10"/>
          </p:nvPr>
        </p:nvSpPr>
        <p:spPr/>
        <p:txBody>
          <a:bodyPr/>
          <a:lstStyle/>
          <a:p>
            <a:fld id="{D89C9C13-5EE7-40AF-9EA7-7AB6145A2AAC}" type="slidenum">
              <a:rPr lang="en-IN" smtClean="0"/>
              <a:t>18</a:t>
            </a:fld>
            <a:endParaRPr lang="en-IN"/>
          </a:p>
        </p:txBody>
      </p:sp>
    </p:spTree>
    <p:extLst>
      <p:ext uri="{BB962C8B-B14F-4D97-AF65-F5344CB8AC3E}">
        <p14:creationId xmlns:p14="http://schemas.microsoft.com/office/powerpoint/2010/main" val="269573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IN" sz="1200" b="1" dirty="0" smtClean="0">
              <a:solidFill>
                <a:schemeClr val="bg1"/>
              </a:solidFill>
            </a:endParaRPr>
          </a:p>
          <a:p>
            <a:pPr algn="ctr"/>
            <a:endParaRPr lang="en-IN" sz="1200" b="1" dirty="0" smtClean="0">
              <a:solidFill>
                <a:schemeClr val="bg1"/>
              </a:solidFill>
            </a:endParaRPr>
          </a:p>
          <a:p>
            <a:pPr algn="ctr"/>
            <a:endParaRPr lang="en-IN" sz="1200" b="1" dirty="0" smtClean="0">
              <a:solidFill>
                <a:schemeClr val="bg1"/>
              </a:solidFill>
            </a:endParaRPr>
          </a:p>
          <a:p>
            <a:pPr algn="ctr"/>
            <a:r>
              <a:rPr lang="en-IN" sz="1200" b="1" dirty="0" smtClean="0">
                <a:solidFill>
                  <a:schemeClr val="bg1"/>
                </a:solidFill>
              </a:rPr>
              <a:t>THE RACE</a:t>
            </a:r>
          </a:p>
          <a:p>
            <a:pPr algn="ctr"/>
            <a:endParaRPr lang="en-IN" sz="1200" b="1" dirty="0" smtClean="0">
              <a:solidFill>
                <a:schemeClr val="bg1"/>
              </a:solidFill>
            </a:endParaRPr>
          </a:p>
          <a:p>
            <a:r>
              <a:rPr lang="en-IN" sz="1200" dirty="0" smtClean="0">
                <a:solidFill>
                  <a:schemeClr val="bg1"/>
                </a:solidFill>
              </a:rPr>
              <a:t> </a:t>
            </a:r>
            <a:r>
              <a:rPr lang="en-US" sz="1200" b="1" dirty="0" smtClean="0"/>
              <a:t>Hebrews 12:1-2</a:t>
            </a:r>
            <a:endParaRPr lang="en-IN" sz="1200" dirty="0" smtClean="0"/>
          </a:p>
          <a:p>
            <a:r>
              <a:rPr lang="en-US" sz="1200" b="1" dirty="0" smtClean="0"/>
              <a:t>1Therefore we also, since we are surrounded by so great a cloud of witnesses, let us lay aside every weight, and the sin which so easily ensnares us, and let us run with endurance the race that is set before us, 2 looking unto Jesus, the author and finisher of our faith, who for the joy that was set before Him endured the cross, despising the shame, and has sat down at the right hand of the throne of God.</a:t>
            </a:r>
            <a:endParaRPr lang="en-IN" sz="1200" dirty="0" smtClean="0"/>
          </a:p>
          <a:p>
            <a:pPr lvl="0" algn="ctr"/>
            <a:endParaRPr lang="en-IN" sz="1200" dirty="0" smtClean="0">
              <a:solidFill>
                <a:schemeClr val="bg1"/>
              </a:solidFill>
            </a:endParaRPr>
          </a:p>
          <a:p>
            <a:pPr lvl="0" algn="ctr"/>
            <a:endParaRPr lang="en-IN" sz="1200" dirty="0" smtClean="0">
              <a:solidFill>
                <a:schemeClr val="bg1"/>
              </a:solidFill>
            </a:endParaRPr>
          </a:p>
          <a:p>
            <a:pPr lvl="0" algn="ctr"/>
            <a:endParaRPr lang="en-IN" sz="1200" dirty="0" smtClean="0">
              <a:solidFill>
                <a:schemeClr val="bg1"/>
              </a:solidFill>
            </a:endParaRPr>
          </a:p>
          <a:p>
            <a:endParaRPr lang="en-IN" dirty="0"/>
          </a:p>
        </p:txBody>
      </p:sp>
      <p:sp>
        <p:nvSpPr>
          <p:cNvPr id="4" name="Slide Number Placeholder 3"/>
          <p:cNvSpPr>
            <a:spLocks noGrp="1"/>
          </p:cNvSpPr>
          <p:nvPr>
            <p:ph type="sldNum" sz="quarter" idx="10"/>
          </p:nvPr>
        </p:nvSpPr>
        <p:spPr/>
        <p:txBody>
          <a:bodyPr/>
          <a:lstStyle/>
          <a:p>
            <a:fld id="{D89C9C13-5EE7-40AF-9EA7-7AB6145A2AAC}" type="slidenum">
              <a:rPr lang="en-IN" smtClean="0"/>
              <a:t>19</a:t>
            </a:fld>
            <a:endParaRPr lang="en-IN"/>
          </a:p>
        </p:txBody>
      </p:sp>
    </p:spTree>
    <p:extLst>
      <p:ext uri="{BB962C8B-B14F-4D97-AF65-F5344CB8AC3E}">
        <p14:creationId xmlns:p14="http://schemas.microsoft.com/office/powerpoint/2010/main" val="269573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IN" sz="1200" b="1" dirty="0" smtClean="0">
              <a:solidFill>
                <a:schemeClr val="bg1"/>
              </a:solidFill>
            </a:endParaRPr>
          </a:p>
          <a:p>
            <a:pPr algn="ctr"/>
            <a:endParaRPr lang="en-IN" sz="1200" b="1" dirty="0" smtClean="0">
              <a:solidFill>
                <a:schemeClr val="bg1"/>
              </a:solidFill>
            </a:endParaRPr>
          </a:p>
          <a:p>
            <a:pPr algn="ctr"/>
            <a:endParaRPr lang="en-IN" sz="1200" b="1" dirty="0" smtClean="0">
              <a:solidFill>
                <a:schemeClr val="bg1"/>
              </a:solidFill>
            </a:endParaRPr>
          </a:p>
          <a:p>
            <a:pPr algn="ctr"/>
            <a:r>
              <a:rPr lang="en-IN" sz="1200" b="1" dirty="0" smtClean="0">
                <a:solidFill>
                  <a:schemeClr val="bg1"/>
                </a:solidFill>
              </a:rPr>
              <a:t>THE RACE</a:t>
            </a:r>
          </a:p>
          <a:p>
            <a:pPr algn="ctr"/>
            <a:endParaRPr lang="en-IN" sz="1200" b="1" dirty="0" smtClean="0">
              <a:solidFill>
                <a:schemeClr val="bg1"/>
              </a:solidFill>
            </a:endParaRPr>
          </a:p>
          <a:p>
            <a:r>
              <a:rPr lang="en-IN" sz="1200" dirty="0" smtClean="0">
                <a:solidFill>
                  <a:schemeClr val="bg1"/>
                </a:solidFill>
              </a:rPr>
              <a:t> </a:t>
            </a:r>
            <a:r>
              <a:rPr lang="en-US" sz="1200" b="1" dirty="0" smtClean="0"/>
              <a:t>Hebrews 12:1-2</a:t>
            </a:r>
            <a:endParaRPr lang="en-IN" sz="1200" dirty="0" smtClean="0"/>
          </a:p>
          <a:p>
            <a:r>
              <a:rPr lang="en-US" sz="1200" b="1" dirty="0" smtClean="0"/>
              <a:t>1Therefore we also, since we are surrounded by so great a cloud of witnesses, let us lay aside every weight, and the sin which so easily ensnares us, and let us run with endurance the race that is set before us, 2 looking unto Jesus, the author and finisher of our faith, who for the joy that was set before Him endured the cross, despising the shame, and has sat down at the right hand of the throne of God.</a:t>
            </a:r>
            <a:endParaRPr lang="en-IN" sz="1200" dirty="0" smtClean="0"/>
          </a:p>
          <a:p>
            <a:pPr lvl="0" algn="ctr"/>
            <a:endParaRPr lang="en-IN" sz="1200" dirty="0" smtClean="0">
              <a:solidFill>
                <a:schemeClr val="bg1"/>
              </a:solidFill>
            </a:endParaRPr>
          </a:p>
          <a:p>
            <a:pPr lvl="0" algn="ctr"/>
            <a:endParaRPr lang="en-IN" sz="1200" dirty="0" smtClean="0">
              <a:solidFill>
                <a:schemeClr val="bg1"/>
              </a:solidFill>
            </a:endParaRPr>
          </a:p>
          <a:p>
            <a:pPr lvl="0" algn="ctr"/>
            <a:endParaRPr lang="en-IN" sz="1200" dirty="0" smtClean="0">
              <a:solidFill>
                <a:schemeClr val="bg1"/>
              </a:solidFill>
            </a:endParaRPr>
          </a:p>
          <a:p>
            <a:endParaRPr lang="en-IN" dirty="0"/>
          </a:p>
        </p:txBody>
      </p:sp>
      <p:sp>
        <p:nvSpPr>
          <p:cNvPr id="4" name="Slide Number Placeholder 3"/>
          <p:cNvSpPr>
            <a:spLocks noGrp="1"/>
          </p:cNvSpPr>
          <p:nvPr>
            <p:ph type="sldNum" sz="quarter" idx="10"/>
          </p:nvPr>
        </p:nvSpPr>
        <p:spPr/>
        <p:txBody>
          <a:bodyPr/>
          <a:lstStyle/>
          <a:p>
            <a:fld id="{D89C9C13-5EE7-40AF-9EA7-7AB6145A2AAC}" type="slidenum">
              <a:rPr lang="en-IN" smtClean="0"/>
              <a:t>20</a:t>
            </a:fld>
            <a:endParaRPr lang="en-IN"/>
          </a:p>
        </p:txBody>
      </p:sp>
    </p:spTree>
    <p:extLst>
      <p:ext uri="{BB962C8B-B14F-4D97-AF65-F5344CB8AC3E}">
        <p14:creationId xmlns:p14="http://schemas.microsoft.com/office/powerpoint/2010/main" val="269573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IN" sz="1200" b="1" dirty="0" smtClean="0">
              <a:solidFill>
                <a:schemeClr val="bg1"/>
              </a:solidFill>
            </a:endParaRPr>
          </a:p>
          <a:p>
            <a:pPr algn="ctr"/>
            <a:endParaRPr lang="en-IN" sz="1200" b="1" dirty="0" smtClean="0">
              <a:solidFill>
                <a:schemeClr val="bg1"/>
              </a:solidFill>
            </a:endParaRPr>
          </a:p>
          <a:p>
            <a:pPr algn="ctr"/>
            <a:endParaRPr lang="en-IN" sz="1200" b="1" dirty="0" smtClean="0">
              <a:solidFill>
                <a:schemeClr val="bg1"/>
              </a:solidFill>
            </a:endParaRPr>
          </a:p>
          <a:p>
            <a:pPr algn="ctr"/>
            <a:r>
              <a:rPr lang="en-IN" sz="1200" b="1" dirty="0" smtClean="0">
                <a:solidFill>
                  <a:schemeClr val="bg1"/>
                </a:solidFill>
              </a:rPr>
              <a:t>THE RACE</a:t>
            </a:r>
          </a:p>
          <a:p>
            <a:pPr algn="ctr"/>
            <a:endParaRPr lang="en-IN" sz="1200" b="1" dirty="0" smtClean="0">
              <a:solidFill>
                <a:schemeClr val="bg1"/>
              </a:solidFill>
            </a:endParaRPr>
          </a:p>
          <a:p>
            <a:r>
              <a:rPr lang="en-IN" sz="1200" dirty="0" smtClean="0">
                <a:solidFill>
                  <a:schemeClr val="bg1"/>
                </a:solidFill>
              </a:rPr>
              <a:t> </a:t>
            </a:r>
            <a:r>
              <a:rPr lang="en-US" sz="1200" b="1" dirty="0" smtClean="0"/>
              <a:t>Hebrews 12:1-2</a:t>
            </a:r>
            <a:endParaRPr lang="en-IN" sz="1200" dirty="0" smtClean="0"/>
          </a:p>
          <a:p>
            <a:r>
              <a:rPr lang="en-US" sz="1200" b="1" dirty="0" smtClean="0"/>
              <a:t>1Therefore we also, since we are surrounded by so great a cloud of witnesses, let us lay aside every weight, and the sin which so easily ensnares us, and let us run with endurance the race that is set before us, 2 looking unto Jesus, the author and finisher of our faith, who for the joy that was set before Him endured the cross, despising the shame, and has sat down at the right hand of the throne of God.</a:t>
            </a:r>
            <a:endParaRPr lang="en-IN" sz="1200" dirty="0" smtClean="0"/>
          </a:p>
          <a:p>
            <a:pPr lvl="0" algn="ctr"/>
            <a:endParaRPr lang="en-IN" sz="1200" dirty="0" smtClean="0">
              <a:solidFill>
                <a:schemeClr val="bg1"/>
              </a:solidFill>
            </a:endParaRPr>
          </a:p>
          <a:p>
            <a:pPr lvl="0" algn="ctr"/>
            <a:endParaRPr lang="en-IN" sz="1200" dirty="0" smtClean="0">
              <a:solidFill>
                <a:schemeClr val="bg1"/>
              </a:solidFill>
            </a:endParaRPr>
          </a:p>
          <a:p>
            <a:pPr lvl="0" algn="ctr"/>
            <a:endParaRPr lang="en-IN" sz="1200" dirty="0" smtClean="0">
              <a:solidFill>
                <a:schemeClr val="bg1"/>
              </a:solidFill>
            </a:endParaRPr>
          </a:p>
          <a:p>
            <a:endParaRPr lang="en-IN" dirty="0"/>
          </a:p>
        </p:txBody>
      </p:sp>
      <p:sp>
        <p:nvSpPr>
          <p:cNvPr id="4" name="Slide Number Placeholder 3"/>
          <p:cNvSpPr>
            <a:spLocks noGrp="1"/>
          </p:cNvSpPr>
          <p:nvPr>
            <p:ph type="sldNum" sz="quarter" idx="10"/>
          </p:nvPr>
        </p:nvSpPr>
        <p:spPr/>
        <p:txBody>
          <a:bodyPr/>
          <a:lstStyle/>
          <a:p>
            <a:fld id="{D89C9C13-5EE7-40AF-9EA7-7AB6145A2AAC}" type="slidenum">
              <a:rPr lang="en-IN" smtClean="0"/>
              <a:t>21</a:t>
            </a:fld>
            <a:endParaRPr lang="en-IN"/>
          </a:p>
        </p:txBody>
      </p:sp>
    </p:spTree>
    <p:extLst>
      <p:ext uri="{BB962C8B-B14F-4D97-AF65-F5344CB8AC3E}">
        <p14:creationId xmlns:p14="http://schemas.microsoft.com/office/powerpoint/2010/main" val="269573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IN" sz="1200" b="1" dirty="0" smtClean="0">
              <a:solidFill>
                <a:schemeClr val="bg1"/>
              </a:solidFill>
            </a:endParaRPr>
          </a:p>
          <a:p>
            <a:pPr algn="ctr"/>
            <a:endParaRPr lang="en-IN" sz="1200" b="1" dirty="0" smtClean="0">
              <a:solidFill>
                <a:schemeClr val="bg1"/>
              </a:solidFill>
            </a:endParaRPr>
          </a:p>
          <a:p>
            <a:pPr algn="ctr"/>
            <a:endParaRPr lang="en-IN" sz="1200" b="1" dirty="0" smtClean="0">
              <a:solidFill>
                <a:schemeClr val="bg1"/>
              </a:solidFill>
            </a:endParaRPr>
          </a:p>
          <a:p>
            <a:pPr algn="ctr"/>
            <a:r>
              <a:rPr lang="en-IN" sz="1200" b="1" dirty="0" smtClean="0">
                <a:solidFill>
                  <a:schemeClr val="bg1"/>
                </a:solidFill>
              </a:rPr>
              <a:t>THE RACE</a:t>
            </a:r>
          </a:p>
          <a:p>
            <a:pPr algn="ctr"/>
            <a:endParaRPr lang="en-IN" sz="1200" b="1" dirty="0" smtClean="0">
              <a:solidFill>
                <a:schemeClr val="bg1"/>
              </a:solidFill>
            </a:endParaRPr>
          </a:p>
          <a:p>
            <a:r>
              <a:rPr lang="en-IN" sz="1200" dirty="0" smtClean="0">
                <a:solidFill>
                  <a:schemeClr val="bg1"/>
                </a:solidFill>
              </a:rPr>
              <a:t> </a:t>
            </a:r>
            <a:r>
              <a:rPr lang="en-US" sz="1200" b="1" dirty="0" smtClean="0"/>
              <a:t>Hebrews 12:1-2</a:t>
            </a:r>
            <a:endParaRPr lang="en-IN" sz="1200" dirty="0" smtClean="0"/>
          </a:p>
          <a:p>
            <a:r>
              <a:rPr lang="en-US" sz="1200" b="1" dirty="0" smtClean="0"/>
              <a:t>1Therefore we also, since we are surrounded by so great a cloud of witnesses, let us lay aside every weight, and the sin which so easily ensnares us, and let us run with endurance the race that is set before us, 2 looking unto Jesus, the author and finisher of our faith, who for the joy that was set before Him endured the cross, despising the shame, and has sat down at the right hand of the throne of God.</a:t>
            </a:r>
            <a:endParaRPr lang="en-IN" sz="1200" dirty="0" smtClean="0"/>
          </a:p>
          <a:p>
            <a:pPr lvl="0" algn="ctr"/>
            <a:endParaRPr lang="en-IN" sz="1200" dirty="0" smtClean="0">
              <a:solidFill>
                <a:schemeClr val="bg1"/>
              </a:solidFill>
            </a:endParaRPr>
          </a:p>
          <a:p>
            <a:pPr lvl="0" algn="ctr"/>
            <a:endParaRPr lang="en-IN" sz="1200" dirty="0" smtClean="0">
              <a:solidFill>
                <a:schemeClr val="bg1"/>
              </a:solidFill>
            </a:endParaRPr>
          </a:p>
          <a:p>
            <a:pPr lvl="0" algn="ctr"/>
            <a:endParaRPr lang="en-IN" sz="1200" dirty="0" smtClean="0">
              <a:solidFill>
                <a:schemeClr val="bg1"/>
              </a:solidFill>
            </a:endParaRPr>
          </a:p>
          <a:p>
            <a:endParaRPr lang="en-IN" dirty="0"/>
          </a:p>
        </p:txBody>
      </p:sp>
      <p:sp>
        <p:nvSpPr>
          <p:cNvPr id="4" name="Slide Number Placeholder 3"/>
          <p:cNvSpPr>
            <a:spLocks noGrp="1"/>
          </p:cNvSpPr>
          <p:nvPr>
            <p:ph type="sldNum" sz="quarter" idx="10"/>
          </p:nvPr>
        </p:nvSpPr>
        <p:spPr/>
        <p:txBody>
          <a:bodyPr/>
          <a:lstStyle/>
          <a:p>
            <a:fld id="{D89C9C13-5EE7-40AF-9EA7-7AB6145A2AAC}" type="slidenum">
              <a:rPr lang="en-IN" smtClean="0"/>
              <a:t>22</a:t>
            </a:fld>
            <a:endParaRPr lang="en-IN"/>
          </a:p>
        </p:txBody>
      </p:sp>
    </p:spTree>
    <p:extLst>
      <p:ext uri="{BB962C8B-B14F-4D97-AF65-F5344CB8AC3E}">
        <p14:creationId xmlns:p14="http://schemas.microsoft.com/office/powerpoint/2010/main" val="269573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IN" sz="1200" b="1" dirty="0" smtClean="0">
              <a:solidFill>
                <a:schemeClr val="bg1"/>
              </a:solidFill>
            </a:endParaRPr>
          </a:p>
          <a:p>
            <a:pPr algn="ctr"/>
            <a:endParaRPr lang="en-IN" sz="1200" b="1" dirty="0" smtClean="0">
              <a:solidFill>
                <a:schemeClr val="bg1"/>
              </a:solidFill>
            </a:endParaRPr>
          </a:p>
          <a:p>
            <a:pPr algn="ctr"/>
            <a:endParaRPr lang="en-IN" sz="1200" b="1" dirty="0" smtClean="0">
              <a:solidFill>
                <a:schemeClr val="bg1"/>
              </a:solidFill>
            </a:endParaRPr>
          </a:p>
          <a:p>
            <a:pPr algn="ctr"/>
            <a:r>
              <a:rPr lang="en-IN" sz="1200" b="1" dirty="0" smtClean="0">
                <a:solidFill>
                  <a:schemeClr val="bg1"/>
                </a:solidFill>
              </a:rPr>
              <a:t>THE RACE</a:t>
            </a:r>
          </a:p>
          <a:p>
            <a:pPr algn="ctr"/>
            <a:endParaRPr lang="en-IN" sz="1200" b="1" dirty="0" smtClean="0">
              <a:solidFill>
                <a:schemeClr val="bg1"/>
              </a:solidFill>
            </a:endParaRPr>
          </a:p>
          <a:p>
            <a:r>
              <a:rPr lang="en-IN" sz="1200" dirty="0" smtClean="0">
                <a:solidFill>
                  <a:schemeClr val="bg1"/>
                </a:solidFill>
              </a:rPr>
              <a:t> </a:t>
            </a:r>
            <a:r>
              <a:rPr lang="en-US" sz="1200" b="1" dirty="0" smtClean="0"/>
              <a:t>Hebrews 12:1-2</a:t>
            </a:r>
            <a:endParaRPr lang="en-IN" sz="1200" dirty="0" smtClean="0"/>
          </a:p>
          <a:p>
            <a:r>
              <a:rPr lang="en-US" sz="1200" b="1" dirty="0" smtClean="0"/>
              <a:t>1Therefore we also, since we are surrounded by so great a cloud of witnesses, let us lay aside every weight, and the sin which so easily ensnares us, and let us run with endurance the race that is set before us, 2 looking unto Jesus, the author and finisher of our faith, who for the joy that was set before Him endured the cross, despising the shame, and has sat down at the right hand of the throne of God.</a:t>
            </a:r>
            <a:endParaRPr lang="en-IN" sz="1200" dirty="0" smtClean="0"/>
          </a:p>
          <a:p>
            <a:pPr lvl="0" algn="ctr"/>
            <a:endParaRPr lang="en-IN" sz="1200" dirty="0" smtClean="0">
              <a:solidFill>
                <a:schemeClr val="bg1"/>
              </a:solidFill>
            </a:endParaRPr>
          </a:p>
          <a:p>
            <a:pPr lvl="0" algn="ctr"/>
            <a:endParaRPr lang="en-IN" sz="1200" dirty="0" smtClean="0">
              <a:solidFill>
                <a:schemeClr val="bg1"/>
              </a:solidFill>
            </a:endParaRPr>
          </a:p>
          <a:p>
            <a:pPr lvl="0" algn="ctr"/>
            <a:endParaRPr lang="en-IN" sz="1200" dirty="0" smtClean="0">
              <a:solidFill>
                <a:schemeClr val="bg1"/>
              </a:solidFill>
            </a:endParaRPr>
          </a:p>
          <a:p>
            <a:endParaRPr lang="en-IN" dirty="0"/>
          </a:p>
        </p:txBody>
      </p:sp>
      <p:sp>
        <p:nvSpPr>
          <p:cNvPr id="4" name="Slide Number Placeholder 3"/>
          <p:cNvSpPr>
            <a:spLocks noGrp="1"/>
          </p:cNvSpPr>
          <p:nvPr>
            <p:ph type="sldNum" sz="quarter" idx="10"/>
          </p:nvPr>
        </p:nvSpPr>
        <p:spPr/>
        <p:txBody>
          <a:bodyPr/>
          <a:lstStyle/>
          <a:p>
            <a:fld id="{D89C9C13-5EE7-40AF-9EA7-7AB6145A2AAC}" type="slidenum">
              <a:rPr lang="en-IN" smtClean="0"/>
              <a:t>23</a:t>
            </a:fld>
            <a:endParaRPr lang="en-IN"/>
          </a:p>
        </p:txBody>
      </p:sp>
    </p:spTree>
    <p:extLst>
      <p:ext uri="{BB962C8B-B14F-4D97-AF65-F5344CB8AC3E}">
        <p14:creationId xmlns:p14="http://schemas.microsoft.com/office/powerpoint/2010/main" val="269573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IN" sz="1200" b="1" dirty="0" smtClean="0">
              <a:solidFill>
                <a:schemeClr val="bg1"/>
              </a:solidFill>
            </a:endParaRPr>
          </a:p>
          <a:p>
            <a:pPr algn="ctr"/>
            <a:endParaRPr lang="en-IN" sz="1200" b="1" dirty="0" smtClean="0">
              <a:solidFill>
                <a:schemeClr val="bg1"/>
              </a:solidFill>
            </a:endParaRPr>
          </a:p>
          <a:p>
            <a:pPr algn="ctr"/>
            <a:endParaRPr lang="en-IN" sz="1200" b="1" dirty="0" smtClean="0">
              <a:solidFill>
                <a:schemeClr val="bg1"/>
              </a:solidFill>
            </a:endParaRPr>
          </a:p>
          <a:p>
            <a:pPr algn="ctr"/>
            <a:r>
              <a:rPr lang="en-IN" sz="1200" b="1" dirty="0" smtClean="0">
                <a:solidFill>
                  <a:schemeClr val="bg1"/>
                </a:solidFill>
              </a:rPr>
              <a:t>THE RACE</a:t>
            </a:r>
          </a:p>
          <a:p>
            <a:pPr algn="ctr"/>
            <a:endParaRPr lang="en-IN" sz="1200" b="1" dirty="0" smtClean="0">
              <a:solidFill>
                <a:schemeClr val="bg1"/>
              </a:solidFill>
            </a:endParaRPr>
          </a:p>
          <a:p>
            <a:r>
              <a:rPr lang="en-IN" sz="1200" dirty="0" smtClean="0">
                <a:solidFill>
                  <a:schemeClr val="bg1"/>
                </a:solidFill>
              </a:rPr>
              <a:t> </a:t>
            </a:r>
            <a:r>
              <a:rPr lang="en-US" sz="1200" b="1" dirty="0" smtClean="0"/>
              <a:t>Hebrews 12:1-2</a:t>
            </a:r>
            <a:endParaRPr lang="en-IN" sz="1200" dirty="0" smtClean="0"/>
          </a:p>
          <a:p>
            <a:r>
              <a:rPr lang="en-US" sz="1200" b="1" dirty="0" smtClean="0"/>
              <a:t>1Therefore we also, since we are surrounded by so great a cloud of witnesses, let us lay aside every weight, and the sin which so easily ensnares us, and let us run with endurance the race that is set before us, 2 looking unto Jesus, the author and finisher of our faith, who for the joy that was set before Him endured the cross, despising the shame, and has sat down at the right hand of the throne of God.</a:t>
            </a:r>
            <a:endParaRPr lang="en-IN" sz="1200" dirty="0" smtClean="0"/>
          </a:p>
          <a:p>
            <a:pPr lvl="0" algn="ctr"/>
            <a:endParaRPr lang="en-IN" sz="1200" dirty="0" smtClean="0">
              <a:solidFill>
                <a:schemeClr val="bg1"/>
              </a:solidFill>
            </a:endParaRPr>
          </a:p>
          <a:p>
            <a:pPr lvl="0" algn="ctr"/>
            <a:endParaRPr lang="en-IN" sz="1200" dirty="0" smtClean="0">
              <a:solidFill>
                <a:schemeClr val="bg1"/>
              </a:solidFill>
            </a:endParaRPr>
          </a:p>
          <a:p>
            <a:pPr lvl="0" algn="ctr"/>
            <a:endParaRPr lang="en-IN" sz="1200" dirty="0" smtClean="0">
              <a:solidFill>
                <a:schemeClr val="bg1"/>
              </a:solidFill>
            </a:endParaRPr>
          </a:p>
          <a:p>
            <a:endParaRPr lang="en-IN" dirty="0"/>
          </a:p>
        </p:txBody>
      </p:sp>
      <p:sp>
        <p:nvSpPr>
          <p:cNvPr id="4" name="Slide Number Placeholder 3"/>
          <p:cNvSpPr>
            <a:spLocks noGrp="1"/>
          </p:cNvSpPr>
          <p:nvPr>
            <p:ph type="sldNum" sz="quarter" idx="10"/>
          </p:nvPr>
        </p:nvSpPr>
        <p:spPr/>
        <p:txBody>
          <a:bodyPr/>
          <a:lstStyle/>
          <a:p>
            <a:fld id="{D89C9C13-5EE7-40AF-9EA7-7AB6145A2AAC}" type="slidenum">
              <a:rPr lang="en-IN" smtClean="0"/>
              <a:t>24</a:t>
            </a:fld>
            <a:endParaRPr lang="en-IN"/>
          </a:p>
        </p:txBody>
      </p:sp>
    </p:spTree>
    <p:extLst>
      <p:ext uri="{BB962C8B-B14F-4D97-AF65-F5344CB8AC3E}">
        <p14:creationId xmlns:p14="http://schemas.microsoft.com/office/powerpoint/2010/main" val="269573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IN" sz="1200" b="1" dirty="0" smtClean="0">
              <a:solidFill>
                <a:schemeClr val="bg1"/>
              </a:solidFill>
            </a:endParaRPr>
          </a:p>
          <a:p>
            <a:pPr algn="ctr"/>
            <a:endParaRPr lang="en-IN" sz="1200" b="1" dirty="0" smtClean="0">
              <a:solidFill>
                <a:schemeClr val="bg1"/>
              </a:solidFill>
            </a:endParaRPr>
          </a:p>
          <a:p>
            <a:pPr algn="ctr"/>
            <a:endParaRPr lang="en-IN" sz="1200" b="1" dirty="0" smtClean="0">
              <a:solidFill>
                <a:schemeClr val="bg1"/>
              </a:solidFill>
            </a:endParaRPr>
          </a:p>
          <a:p>
            <a:pPr algn="ctr"/>
            <a:r>
              <a:rPr lang="en-IN" sz="1200" b="1" dirty="0" smtClean="0">
                <a:solidFill>
                  <a:schemeClr val="bg1"/>
                </a:solidFill>
              </a:rPr>
              <a:t>THE RACE</a:t>
            </a:r>
          </a:p>
          <a:p>
            <a:pPr algn="ctr"/>
            <a:endParaRPr lang="en-IN" sz="1200" b="1" dirty="0" smtClean="0">
              <a:solidFill>
                <a:schemeClr val="bg1"/>
              </a:solidFill>
            </a:endParaRPr>
          </a:p>
          <a:p>
            <a:r>
              <a:rPr lang="en-IN" sz="1200" dirty="0" smtClean="0">
                <a:solidFill>
                  <a:schemeClr val="bg1"/>
                </a:solidFill>
              </a:rPr>
              <a:t> </a:t>
            </a:r>
            <a:r>
              <a:rPr lang="en-US" sz="1200" b="1" dirty="0" smtClean="0"/>
              <a:t>Hebrews 12:1-2</a:t>
            </a:r>
            <a:endParaRPr lang="en-IN" sz="1200" dirty="0" smtClean="0"/>
          </a:p>
          <a:p>
            <a:r>
              <a:rPr lang="en-US" sz="1200" b="1" dirty="0" smtClean="0"/>
              <a:t>1Therefore we also, since we are surrounded by so great a cloud of witnesses, let us lay aside every weight, and the sin which so easily ensnares us, and let us run with endurance the race that is set before us, 2 looking unto Jesus, the author and finisher of our faith, who for the joy that was set before Him endured the cross, despising the shame, and has sat down at the right hand of the throne of God.</a:t>
            </a:r>
            <a:endParaRPr lang="en-IN" sz="1200" dirty="0" smtClean="0"/>
          </a:p>
          <a:p>
            <a:pPr lvl="0" algn="ctr"/>
            <a:endParaRPr lang="en-IN" sz="1200" dirty="0" smtClean="0">
              <a:solidFill>
                <a:schemeClr val="bg1"/>
              </a:solidFill>
            </a:endParaRPr>
          </a:p>
          <a:p>
            <a:pPr lvl="0" algn="ctr"/>
            <a:endParaRPr lang="en-IN" sz="1200" dirty="0" smtClean="0">
              <a:solidFill>
                <a:schemeClr val="bg1"/>
              </a:solidFill>
            </a:endParaRPr>
          </a:p>
          <a:p>
            <a:pPr lvl="0" algn="ctr"/>
            <a:endParaRPr lang="en-IN" sz="1200" dirty="0" smtClean="0">
              <a:solidFill>
                <a:schemeClr val="bg1"/>
              </a:solidFill>
            </a:endParaRPr>
          </a:p>
          <a:p>
            <a:endParaRPr lang="en-IN" dirty="0"/>
          </a:p>
        </p:txBody>
      </p:sp>
      <p:sp>
        <p:nvSpPr>
          <p:cNvPr id="4" name="Slide Number Placeholder 3"/>
          <p:cNvSpPr>
            <a:spLocks noGrp="1"/>
          </p:cNvSpPr>
          <p:nvPr>
            <p:ph type="sldNum" sz="quarter" idx="10"/>
          </p:nvPr>
        </p:nvSpPr>
        <p:spPr/>
        <p:txBody>
          <a:bodyPr/>
          <a:lstStyle/>
          <a:p>
            <a:fld id="{D89C9C13-5EE7-40AF-9EA7-7AB6145A2AAC}" type="slidenum">
              <a:rPr lang="en-IN" smtClean="0"/>
              <a:t>25</a:t>
            </a:fld>
            <a:endParaRPr lang="en-IN"/>
          </a:p>
        </p:txBody>
      </p:sp>
    </p:spTree>
    <p:extLst>
      <p:ext uri="{BB962C8B-B14F-4D97-AF65-F5344CB8AC3E}">
        <p14:creationId xmlns:p14="http://schemas.microsoft.com/office/powerpoint/2010/main" val="269573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IN" sz="1200" b="1" dirty="0" smtClean="0">
              <a:solidFill>
                <a:schemeClr val="bg1"/>
              </a:solidFill>
            </a:endParaRPr>
          </a:p>
          <a:p>
            <a:pPr algn="ctr"/>
            <a:endParaRPr lang="en-IN" sz="1200" b="1" dirty="0" smtClean="0">
              <a:solidFill>
                <a:schemeClr val="bg1"/>
              </a:solidFill>
            </a:endParaRPr>
          </a:p>
          <a:p>
            <a:pPr algn="ctr"/>
            <a:endParaRPr lang="en-IN" sz="1200" b="1" dirty="0" smtClean="0">
              <a:solidFill>
                <a:schemeClr val="bg1"/>
              </a:solidFill>
            </a:endParaRPr>
          </a:p>
          <a:p>
            <a:pPr algn="ctr"/>
            <a:r>
              <a:rPr lang="en-IN" sz="1200" b="1" dirty="0" smtClean="0">
                <a:solidFill>
                  <a:schemeClr val="bg1"/>
                </a:solidFill>
              </a:rPr>
              <a:t>THE RACE</a:t>
            </a:r>
          </a:p>
          <a:p>
            <a:pPr algn="ctr"/>
            <a:endParaRPr lang="en-IN" sz="1200" b="1" dirty="0" smtClean="0">
              <a:solidFill>
                <a:schemeClr val="bg1"/>
              </a:solidFill>
            </a:endParaRPr>
          </a:p>
          <a:p>
            <a:r>
              <a:rPr lang="en-IN" sz="1200" dirty="0" smtClean="0">
                <a:solidFill>
                  <a:schemeClr val="bg1"/>
                </a:solidFill>
              </a:rPr>
              <a:t> </a:t>
            </a:r>
            <a:r>
              <a:rPr lang="en-US" sz="1200" b="1" dirty="0" smtClean="0"/>
              <a:t>Hebrews 12:1-2</a:t>
            </a:r>
            <a:endParaRPr lang="en-IN" sz="1200" dirty="0" smtClean="0"/>
          </a:p>
          <a:p>
            <a:r>
              <a:rPr lang="en-US" sz="1200" b="1" dirty="0" smtClean="0"/>
              <a:t>1Therefore we also, since we are surrounded by so great a cloud of witnesses, let us lay aside every weight, and the sin which so easily ensnares us, and let us run with endurance the race that is set before us, 2 looking unto Jesus, the author and finisher of our faith, who for the joy that was set before Him endured the cross, despising the shame, and has sat down at the right hand of the throne of God.</a:t>
            </a:r>
            <a:endParaRPr lang="en-IN" sz="1200" dirty="0" smtClean="0"/>
          </a:p>
          <a:p>
            <a:pPr lvl="0" algn="ctr"/>
            <a:endParaRPr lang="en-IN" sz="1200" dirty="0" smtClean="0">
              <a:solidFill>
                <a:schemeClr val="bg1"/>
              </a:solidFill>
            </a:endParaRPr>
          </a:p>
          <a:p>
            <a:pPr lvl="0" algn="ctr"/>
            <a:endParaRPr lang="en-IN" sz="1200" dirty="0" smtClean="0">
              <a:solidFill>
                <a:schemeClr val="bg1"/>
              </a:solidFill>
            </a:endParaRPr>
          </a:p>
          <a:p>
            <a:pPr lvl="0" algn="ctr"/>
            <a:endParaRPr lang="en-IN" sz="1200" dirty="0" smtClean="0">
              <a:solidFill>
                <a:schemeClr val="bg1"/>
              </a:solidFill>
            </a:endParaRPr>
          </a:p>
          <a:p>
            <a:endParaRPr lang="en-IN" dirty="0"/>
          </a:p>
        </p:txBody>
      </p:sp>
      <p:sp>
        <p:nvSpPr>
          <p:cNvPr id="4" name="Slide Number Placeholder 3"/>
          <p:cNvSpPr>
            <a:spLocks noGrp="1"/>
          </p:cNvSpPr>
          <p:nvPr>
            <p:ph type="sldNum" sz="quarter" idx="10"/>
          </p:nvPr>
        </p:nvSpPr>
        <p:spPr/>
        <p:txBody>
          <a:bodyPr/>
          <a:lstStyle/>
          <a:p>
            <a:fld id="{D89C9C13-5EE7-40AF-9EA7-7AB6145A2AAC}" type="slidenum">
              <a:rPr lang="en-IN" smtClean="0"/>
              <a:t>8</a:t>
            </a:fld>
            <a:endParaRPr lang="en-IN"/>
          </a:p>
        </p:txBody>
      </p:sp>
    </p:spTree>
    <p:extLst>
      <p:ext uri="{BB962C8B-B14F-4D97-AF65-F5344CB8AC3E}">
        <p14:creationId xmlns:p14="http://schemas.microsoft.com/office/powerpoint/2010/main" val="269573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IN" sz="1200" b="1" dirty="0" smtClean="0">
              <a:solidFill>
                <a:schemeClr val="bg1"/>
              </a:solidFill>
            </a:endParaRPr>
          </a:p>
          <a:p>
            <a:pPr algn="ctr"/>
            <a:endParaRPr lang="en-IN" sz="1200" b="1" dirty="0" smtClean="0">
              <a:solidFill>
                <a:schemeClr val="bg1"/>
              </a:solidFill>
            </a:endParaRPr>
          </a:p>
          <a:p>
            <a:pPr algn="ctr"/>
            <a:endParaRPr lang="en-IN" sz="1200" b="1" dirty="0" smtClean="0">
              <a:solidFill>
                <a:schemeClr val="bg1"/>
              </a:solidFill>
            </a:endParaRPr>
          </a:p>
          <a:p>
            <a:pPr algn="ctr"/>
            <a:r>
              <a:rPr lang="en-IN" sz="1200" b="1" dirty="0" smtClean="0">
                <a:solidFill>
                  <a:schemeClr val="bg1"/>
                </a:solidFill>
              </a:rPr>
              <a:t>THE RACE</a:t>
            </a:r>
          </a:p>
          <a:p>
            <a:pPr algn="ctr"/>
            <a:endParaRPr lang="en-IN" sz="1200" b="1" dirty="0" smtClean="0">
              <a:solidFill>
                <a:schemeClr val="bg1"/>
              </a:solidFill>
            </a:endParaRPr>
          </a:p>
          <a:p>
            <a:r>
              <a:rPr lang="en-IN" sz="1200" dirty="0" smtClean="0">
                <a:solidFill>
                  <a:schemeClr val="bg1"/>
                </a:solidFill>
              </a:rPr>
              <a:t> </a:t>
            </a:r>
            <a:r>
              <a:rPr lang="en-US" sz="1200" b="1" dirty="0" smtClean="0"/>
              <a:t>Hebrews 12:1-2</a:t>
            </a:r>
            <a:endParaRPr lang="en-IN" sz="1200" dirty="0" smtClean="0"/>
          </a:p>
          <a:p>
            <a:r>
              <a:rPr lang="en-US" sz="1200" b="1" dirty="0" smtClean="0"/>
              <a:t>1Therefore we also, since we are surrounded by so great a cloud of witnesses, let us lay aside every weight, and the sin which so easily ensnares us, and let us run with endurance the race that is set before us, 2 looking unto Jesus, the author and finisher of our faith, who for the joy that was set before Him endured the cross, despising the shame, and has sat down at the right hand of the throne of God.</a:t>
            </a:r>
            <a:endParaRPr lang="en-IN" sz="1200" dirty="0" smtClean="0"/>
          </a:p>
          <a:p>
            <a:pPr lvl="0" algn="ctr"/>
            <a:endParaRPr lang="en-IN" sz="1200" dirty="0" smtClean="0">
              <a:solidFill>
                <a:schemeClr val="bg1"/>
              </a:solidFill>
            </a:endParaRPr>
          </a:p>
          <a:p>
            <a:pPr lvl="0" algn="ctr"/>
            <a:endParaRPr lang="en-IN" sz="1200" dirty="0" smtClean="0">
              <a:solidFill>
                <a:schemeClr val="bg1"/>
              </a:solidFill>
            </a:endParaRPr>
          </a:p>
          <a:p>
            <a:pPr lvl="0" algn="ctr"/>
            <a:endParaRPr lang="en-IN" sz="1200" dirty="0" smtClean="0">
              <a:solidFill>
                <a:schemeClr val="bg1"/>
              </a:solidFill>
            </a:endParaRPr>
          </a:p>
          <a:p>
            <a:endParaRPr lang="en-IN" dirty="0"/>
          </a:p>
        </p:txBody>
      </p:sp>
      <p:sp>
        <p:nvSpPr>
          <p:cNvPr id="4" name="Slide Number Placeholder 3"/>
          <p:cNvSpPr>
            <a:spLocks noGrp="1"/>
          </p:cNvSpPr>
          <p:nvPr>
            <p:ph type="sldNum" sz="quarter" idx="10"/>
          </p:nvPr>
        </p:nvSpPr>
        <p:spPr/>
        <p:txBody>
          <a:bodyPr/>
          <a:lstStyle/>
          <a:p>
            <a:fld id="{D89C9C13-5EE7-40AF-9EA7-7AB6145A2AAC}" type="slidenum">
              <a:rPr lang="en-IN" smtClean="0"/>
              <a:t>26</a:t>
            </a:fld>
            <a:endParaRPr lang="en-IN"/>
          </a:p>
        </p:txBody>
      </p:sp>
    </p:spTree>
    <p:extLst>
      <p:ext uri="{BB962C8B-B14F-4D97-AF65-F5344CB8AC3E}">
        <p14:creationId xmlns:p14="http://schemas.microsoft.com/office/powerpoint/2010/main" val="269573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89C9C13-5EE7-40AF-9EA7-7AB6145A2AAC}" type="slidenum">
              <a:rPr lang="en-IN" smtClean="0"/>
              <a:t>27</a:t>
            </a:fld>
            <a:endParaRPr lang="en-IN"/>
          </a:p>
        </p:txBody>
      </p:sp>
    </p:spTree>
    <p:extLst>
      <p:ext uri="{BB962C8B-B14F-4D97-AF65-F5344CB8AC3E}">
        <p14:creationId xmlns:p14="http://schemas.microsoft.com/office/powerpoint/2010/main" val="965006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IN" sz="1200" b="1" dirty="0" smtClean="0">
              <a:solidFill>
                <a:schemeClr val="bg1"/>
              </a:solidFill>
            </a:endParaRPr>
          </a:p>
          <a:p>
            <a:pPr algn="ctr"/>
            <a:endParaRPr lang="en-IN" sz="1200" b="1" dirty="0" smtClean="0">
              <a:solidFill>
                <a:schemeClr val="bg1"/>
              </a:solidFill>
            </a:endParaRPr>
          </a:p>
          <a:p>
            <a:pPr algn="ctr"/>
            <a:endParaRPr lang="en-IN" sz="1200" b="1" dirty="0" smtClean="0">
              <a:solidFill>
                <a:schemeClr val="bg1"/>
              </a:solidFill>
            </a:endParaRPr>
          </a:p>
          <a:p>
            <a:pPr algn="ctr"/>
            <a:r>
              <a:rPr lang="en-IN" sz="1200" b="1" dirty="0" smtClean="0">
                <a:solidFill>
                  <a:schemeClr val="bg1"/>
                </a:solidFill>
              </a:rPr>
              <a:t>THE RACE</a:t>
            </a:r>
          </a:p>
          <a:p>
            <a:pPr algn="ctr"/>
            <a:endParaRPr lang="en-IN" sz="1200" b="1" dirty="0" smtClean="0">
              <a:solidFill>
                <a:schemeClr val="bg1"/>
              </a:solidFill>
            </a:endParaRPr>
          </a:p>
          <a:p>
            <a:r>
              <a:rPr lang="en-IN" sz="1200" dirty="0" smtClean="0">
                <a:solidFill>
                  <a:schemeClr val="bg1"/>
                </a:solidFill>
              </a:rPr>
              <a:t> </a:t>
            </a:r>
            <a:r>
              <a:rPr lang="en-US" sz="1200" b="1" dirty="0" smtClean="0"/>
              <a:t>Hebrews 12:1-2</a:t>
            </a:r>
            <a:endParaRPr lang="en-IN" sz="1200" dirty="0" smtClean="0"/>
          </a:p>
          <a:p>
            <a:r>
              <a:rPr lang="en-US" sz="1200" b="1" dirty="0" smtClean="0"/>
              <a:t>1Therefore we also, since we are surrounded by so great a cloud of witnesses, let us lay aside every weight, and the sin which so easily ensnares us, and let us run with endurance the race that is set before us, 2 looking unto Jesus, the author and finisher of our faith, who for the joy that was set before Him endured the cross, despising the shame, and has sat down at the right hand of the throne of God.</a:t>
            </a:r>
            <a:endParaRPr lang="en-IN" sz="1200" dirty="0" smtClean="0"/>
          </a:p>
          <a:p>
            <a:pPr lvl="0" algn="ctr"/>
            <a:endParaRPr lang="en-IN" sz="1200" dirty="0" smtClean="0">
              <a:solidFill>
                <a:schemeClr val="bg1"/>
              </a:solidFill>
            </a:endParaRPr>
          </a:p>
          <a:p>
            <a:pPr lvl="0" algn="ctr"/>
            <a:endParaRPr lang="en-IN" sz="1200" dirty="0" smtClean="0">
              <a:solidFill>
                <a:schemeClr val="bg1"/>
              </a:solidFill>
            </a:endParaRPr>
          </a:p>
          <a:p>
            <a:pPr lvl="0" algn="ctr"/>
            <a:endParaRPr lang="en-IN" sz="1200" dirty="0" smtClean="0">
              <a:solidFill>
                <a:schemeClr val="bg1"/>
              </a:solidFill>
            </a:endParaRPr>
          </a:p>
          <a:p>
            <a:endParaRPr lang="en-IN" dirty="0"/>
          </a:p>
        </p:txBody>
      </p:sp>
      <p:sp>
        <p:nvSpPr>
          <p:cNvPr id="4" name="Slide Number Placeholder 3"/>
          <p:cNvSpPr>
            <a:spLocks noGrp="1"/>
          </p:cNvSpPr>
          <p:nvPr>
            <p:ph type="sldNum" sz="quarter" idx="10"/>
          </p:nvPr>
        </p:nvSpPr>
        <p:spPr/>
        <p:txBody>
          <a:bodyPr/>
          <a:lstStyle/>
          <a:p>
            <a:fld id="{D89C9C13-5EE7-40AF-9EA7-7AB6145A2AAC}" type="slidenum">
              <a:rPr lang="en-IN" smtClean="0"/>
              <a:t>9</a:t>
            </a:fld>
            <a:endParaRPr lang="en-IN"/>
          </a:p>
        </p:txBody>
      </p:sp>
    </p:spTree>
    <p:extLst>
      <p:ext uri="{BB962C8B-B14F-4D97-AF65-F5344CB8AC3E}">
        <p14:creationId xmlns:p14="http://schemas.microsoft.com/office/powerpoint/2010/main" val="269573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IN" sz="1200" b="1" dirty="0" smtClean="0">
              <a:solidFill>
                <a:schemeClr val="bg1"/>
              </a:solidFill>
            </a:endParaRPr>
          </a:p>
          <a:p>
            <a:pPr algn="ctr"/>
            <a:endParaRPr lang="en-IN" sz="1200" b="1" dirty="0" smtClean="0">
              <a:solidFill>
                <a:schemeClr val="bg1"/>
              </a:solidFill>
            </a:endParaRPr>
          </a:p>
          <a:p>
            <a:pPr algn="ctr"/>
            <a:endParaRPr lang="en-IN" sz="1200" b="1" dirty="0" smtClean="0">
              <a:solidFill>
                <a:schemeClr val="bg1"/>
              </a:solidFill>
            </a:endParaRPr>
          </a:p>
          <a:p>
            <a:pPr algn="ctr"/>
            <a:r>
              <a:rPr lang="en-IN" sz="1200" b="1" dirty="0" smtClean="0">
                <a:solidFill>
                  <a:schemeClr val="bg1"/>
                </a:solidFill>
              </a:rPr>
              <a:t>THE RACE</a:t>
            </a:r>
          </a:p>
          <a:p>
            <a:pPr algn="ctr"/>
            <a:endParaRPr lang="en-IN" sz="1200" b="1" dirty="0" smtClean="0">
              <a:solidFill>
                <a:schemeClr val="bg1"/>
              </a:solidFill>
            </a:endParaRPr>
          </a:p>
          <a:p>
            <a:r>
              <a:rPr lang="en-IN" sz="1200" dirty="0" smtClean="0">
                <a:solidFill>
                  <a:schemeClr val="bg1"/>
                </a:solidFill>
              </a:rPr>
              <a:t> </a:t>
            </a:r>
            <a:r>
              <a:rPr lang="en-US" sz="1200" b="1" dirty="0" smtClean="0"/>
              <a:t>Hebrews 12:1-2</a:t>
            </a:r>
            <a:endParaRPr lang="en-IN" sz="1200" dirty="0" smtClean="0"/>
          </a:p>
          <a:p>
            <a:r>
              <a:rPr lang="en-US" sz="1200" b="1" dirty="0" smtClean="0"/>
              <a:t>1Therefore we also, since we are surrounded by so great a cloud of witnesses, let us lay aside every weight, and the sin which so easily ensnares us, and let us run with endurance the race that is set before us, 2 looking unto Jesus, the author and finisher of our faith, who for the joy that was set before Him endured the cross, despising the shame, and has sat down at the right hand of the throne of God.</a:t>
            </a:r>
            <a:endParaRPr lang="en-IN" sz="1200" dirty="0" smtClean="0"/>
          </a:p>
          <a:p>
            <a:pPr lvl="0" algn="ctr"/>
            <a:endParaRPr lang="en-IN" sz="1200" dirty="0" smtClean="0">
              <a:solidFill>
                <a:schemeClr val="bg1"/>
              </a:solidFill>
            </a:endParaRPr>
          </a:p>
          <a:p>
            <a:pPr lvl="0" algn="ctr"/>
            <a:endParaRPr lang="en-IN" sz="1200" dirty="0" smtClean="0">
              <a:solidFill>
                <a:schemeClr val="bg1"/>
              </a:solidFill>
            </a:endParaRPr>
          </a:p>
          <a:p>
            <a:pPr lvl="0" algn="ctr"/>
            <a:endParaRPr lang="en-IN" sz="1200" dirty="0" smtClean="0">
              <a:solidFill>
                <a:schemeClr val="bg1"/>
              </a:solidFill>
            </a:endParaRPr>
          </a:p>
          <a:p>
            <a:endParaRPr lang="en-IN" dirty="0"/>
          </a:p>
        </p:txBody>
      </p:sp>
      <p:sp>
        <p:nvSpPr>
          <p:cNvPr id="4" name="Slide Number Placeholder 3"/>
          <p:cNvSpPr>
            <a:spLocks noGrp="1"/>
          </p:cNvSpPr>
          <p:nvPr>
            <p:ph type="sldNum" sz="quarter" idx="10"/>
          </p:nvPr>
        </p:nvSpPr>
        <p:spPr/>
        <p:txBody>
          <a:bodyPr/>
          <a:lstStyle/>
          <a:p>
            <a:fld id="{D89C9C13-5EE7-40AF-9EA7-7AB6145A2AAC}" type="slidenum">
              <a:rPr lang="en-IN" smtClean="0"/>
              <a:t>10</a:t>
            </a:fld>
            <a:endParaRPr lang="en-IN"/>
          </a:p>
        </p:txBody>
      </p:sp>
    </p:spTree>
    <p:extLst>
      <p:ext uri="{BB962C8B-B14F-4D97-AF65-F5344CB8AC3E}">
        <p14:creationId xmlns:p14="http://schemas.microsoft.com/office/powerpoint/2010/main" val="269573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IN" sz="1200" b="1" dirty="0" smtClean="0">
              <a:solidFill>
                <a:schemeClr val="bg1"/>
              </a:solidFill>
            </a:endParaRPr>
          </a:p>
          <a:p>
            <a:pPr algn="ctr"/>
            <a:endParaRPr lang="en-IN" sz="1200" b="1" dirty="0" smtClean="0">
              <a:solidFill>
                <a:schemeClr val="bg1"/>
              </a:solidFill>
            </a:endParaRPr>
          </a:p>
          <a:p>
            <a:pPr algn="ctr"/>
            <a:endParaRPr lang="en-IN" sz="1200" b="1" dirty="0" smtClean="0">
              <a:solidFill>
                <a:schemeClr val="bg1"/>
              </a:solidFill>
            </a:endParaRPr>
          </a:p>
          <a:p>
            <a:pPr algn="ctr"/>
            <a:r>
              <a:rPr lang="en-IN" sz="1200" b="1" dirty="0" smtClean="0">
                <a:solidFill>
                  <a:schemeClr val="bg1"/>
                </a:solidFill>
              </a:rPr>
              <a:t>THE RACE</a:t>
            </a:r>
          </a:p>
          <a:p>
            <a:pPr algn="ctr"/>
            <a:endParaRPr lang="en-IN" sz="1200" b="1" dirty="0" smtClean="0">
              <a:solidFill>
                <a:schemeClr val="bg1"/>
              </a:solidFill>
            </a:endParaRPr>
          </a:p>
          <a:p>
            <a:r>
              <a:rPr lang="en-IN" sz="1200" dirty="0" smtClean="0">
                <a:solidFill>
                  <a:schemeClr val="bg1"/>
                </a:solidFill>
              </a:rPr>
              <a:t> </a:t>
            </a:r>
            <a:r>
              <a:rPr lang="en-US" sz="1200" b="1" dirty="0" smtClean="0"/>
              <a:t>Hebrews 12:1-2</a:t>
            </a:r>
            <a:endParaRPr lang="en-IN" sz="1200" dirty="0" smtClean="0"/>
          </a:p>
          <a:p>
            <a:r>
              <a:rPr lang="en-US" sz="1200" b="1" dirty="0" smtClean="0"/>
              <a:t>1Therefore we also, since we are surrounded by so great a cloud of witnesses, let us lay aside every weight, and the sin which so easily ensnares us, and let us run with endurance the race that is set before us, 2 looking unto Jesus, the author and finisher of our faith, who for the joy that was set before Him endured the cross, despising the shame, and has sat down at the right hand of the throne of God.</a:t>
            </a:r>
            <a:endParaRPr lang="en-IN" sz="1200" dirty="0" smtClean="0"/>
          </a:p>
          <a:p>
            <a:pPr lvl="0" algn="ctr"/>
            <a:endParaRPr lang="en-IN" sz="1200" dirty="0" smtClean="0">
              <a:solidFill>
                <a:schemeClr val="bg1"/>
              </a:solidFill>
            </a:endParaRPr>
          </a:p>
          <a:p>
            <a:pPr lvl="0" algn="ctr"/>
            <a:endParaRPr lang="en-IN" sz="1200" dirty="0" smtClean="0">
              <a:solidFill>
                <a:schemeClr val="bg1"/>
              </a:solidFill>
            </a:endParaRPr>
          </a:p>
          <a:p>
            <a:pPr lvl="0" algn="ctr"/>
            <a:endParaRPr lang="en-IN" sz="1200" dirty="0" smtClean="0">
              <a:solidFill>
                <a:schemeClr val="bg1"/>
              </a:solidFill>
            </a:endParaRPr>
          </a:p>
          <a:p>
            <a:endParaRPr lang="en-IN" dirty="0"/>
          </a:p>
        </p:txBody>
      </p:sp>
      <p:sp>
        <p:nvSpPr>
          <p:cNvPr id="4" name="Slide Number Placeholder 3"/>
          <p:cNvSpPr>
            <a:spLocks noGrp="1"/>
          </p:cNvSpPr>
          <p:nvPr>
            <p:ph type="sldNum" sz="quarter" idx="10"/>
          </p:nvPr>
        </p:nvSpPr>
        <p:spPr/>
        <p:txBody>
          <a:bodyPr/>
          <a:lstStyle/>
          <a:p>
            <a:fld id="{D89C9C13-5EE7-40AF-9EA7-7AB6145A2AAC}" type="slidenum">
              <a:rPr lang="en-IN" smtClean="0"/>
              <a:t>11</a:t>
            </a:fld>
            <a:endParaRPr lang="en-IN"/>
          </a:p>
        </p:txBody>
      </p:sp>
    </p:spTree>
    <p:extLst>
      <p:ext uri="{BB962C8B-B14F-4D97-AF65-F5344CB8AC3E}">
        <p14:creationId xmlns:p14="http://schemas.microsoft.com/office/powerpoint/2010/main" val="269573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IN" sz="1200" b="1" dirty="0" smtClean="0">
              <a:solidFill>
                <a:schemeClr val="bg1"/>
              </a:solidFill>
            </a:endParaRPr>
          </a:p>
          <a:p>
            <a:pPr algn="ctr"/>
            <a:endParaRPr lang="en-IN" sz="1200" b="1" dirty="0" smtClean="0">
              <a:solidFill>
                <a:schemeClr val="bg1"/>
              </a:solidFill>
            </a:endParaRPr>
          </a:p>
          <a:p>
            <a:pPr algn="ctr"/>
            <a:endParaRPr lang="en-IN" sz="1200" b="1" dirty="0" smtClean="0">
              <a:solidFill>
                <a:schemeClr val="bg1"/>
              </a:solidFill>
            </a:endParaRPr>
          </a:p>
          <a:p>
            <a:pPr algn="ctr"/>
            <a:r>
              <a:rPr lang="en-IN" sz="1200" b="1" dirty="0" smtClean="0">
                <a:solidFill>
                  <a:schemeClr val="bg1"/>
                </a:solidFill>
              </a:rPr>
              <a:t>THE RACE</a:t>
            </a:r>
          </a:p>
          <a:p>
            <a:pPr algn="ctr"/>
            <a:endParaRPr lang="en-IN" sz="1200" b="1" dirty="0" smtClean="0">
              <a:solidFill>
                <a:schemeClr val="bg1"/>
              </a:solidFill>
            </a:endParaRPr>
          </a:p>
          <a:p>
            <a:r>
              <a:rPr lang="en-IN" sz="1200" dirty="0" smtClean="0">
                <a:solidFill>
                  <a:schemeClr val="bg1"/>
                </a:solidFill>
              </a:rPr>
              <a:t> </a:t>
            </a:r>
            <a:r>
              <a:rPr lang="en-US" sz="1200" b="1" dirty="0" smtClean="0"/>
              <a:t>Hebrews 12:1-2</a:t>
            </a:r>
            <a:endParaRPr lang="en-IN" sz="1200" dirty="0" smtClean="0"/>
          </a:p>
          <a:p>
            <a:r>
              <a:rPr lang="en-US" sz="1200" b="1" dirty="0" smtClean="0"/>
              <a:t>1Therefore we also, since we are surrounded by so great a cloud of witnesses, let us lay aside every weight, and the sin which so easily ensnares us, and let us run with endurance the race that is set before us, 2 looking unto Jesus, the author and finisher of our faith, who for the joy that was set before Him endured the cross, despising the shame, and has sat down at the right hand of the throne of God.</a:t>
            </a:r>
            <a:endParaRPr lang="en-IN" sz="1200" dirty="0" smtClean="0"/>
          </a:p>
          <a:p>
            <a:pPr lvl="0" algn="ctr"/>
            <a:endParaRPr lang="en-IN" sz="1200" dirty="0" smtClean="0">
              <a:solidFill>
                <a:schemeClr val="bg1"/>
              </a:solidFill>
            </a:endParaRPr>
          </a:p>
          <a:p>
            <a:pPr lvl="0" algn="ctr"/>
            <a:endParaRPr lang="en-IN" sz="1200" dirty="0" smtClean="0">
              <a:solidFill>
                <a:schemeClr val="bg1"/>
              </a:solidFill>
            </a:endParaRPr>
          </a:p>
          <a:p>
            <a:pPr lvl="0" algn="ctr"/>
            <a:endParaRPr lang="en-IN" sz="1200" dirty="0" smtClean="0">
              <a:solidFill>
                <a:schemeClr val="bg1"/>
              </a:solidFill>
            </a:endParaRPr>
          </a:p>
          <a:p>
            <a:endParaRPr lang="en-IN" dirty="0"/>
          </a:p>
        </p:txBody>
      </p:sp>
      <p:sp>
        <p:nvSpPr>
          <p:cNvPr id="4" name="Slide Number Placeholder 3"/>
          <p:cNvSpPr>
            <a:spLocks noGrp="1"/>
          </p:cNvSpPr>
          <p:nvPr>
            <p:ph type="sldNum" sz="quarter" idx="10"/>
          </p:nvPr>
        </p:nvSpPr>
        <p:spPr/>
        <p:txBody>
          <a:bodyPr/>
          <a:lstStyle/>
          <a:p>
            <a:fld id="{D89C9C13-5EE7-40AF-9EA7-7AB6145A2AAC}" type="slidenum">
              <a:rPr lang="en-IN" smtClean="0"/>
              <a:t>12</a:t>
            </a:fld>
            <a:endParaRPr lang="en-IN"/>
          </a:p>
        </p:txBody>
      </p:sp>
    </p:spTree>
    <p:extLst>
      <p:ext uri="{BB962C8B-B14F-4D97-AF65-F5344CB8AC3E}">
        <p14:creationId xmlns:p14="http://schemas.microsoft.com/office/powerpoint/2010/main" val="269573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IN" sz="1200" b="1" dirty="0" smtClean="0">
              <a:solidFill>
                <a:schemeClr val="bg1"/>
              </a:solidFill>
            </a:endParaRPr>
          </a:p>
          <a:p>
            <a:pPr algn="ctr"/>
            <a:endParaRPr lang="en-IN" sz="1200" b="1" dirty="0" smtClean="0">
              <a:solidFill>
                <a:schemeClr val="bg1"/>
              </a:solidFill>
            </a:endParaRPr>
          </a:p>
          <a:p>
            <a:pPr algn="ctr"/>
            <a:endParaRPr lang="en-IN" sz="1200" b="1" dirty="0" smtClean="0">
              <a:solidFill>
                <a:schemeClr val="bg1"/>
              </a:solidFill>
            </a:endParaRPr>
          </a:p>
          <a:p>
            <a:pPr algn="ctr"/>
            <a:r>
              <a:rPr lang="en-IN" sz="1200" b="1" dirty="0" smtClean="0">
                <a:solidFill>
                  <a:schemeClr val="bg1"/>
                </a:solidFill>
              </a:rPr>
              <a:t>THE RACE</a:t>
            </a:r>
          </a:p>
          <a:p>
            <a:pPr algn="ctr"/>
            <a:endParaRPr lang="en-IN" sz="1200" b="1" dirty="0" smtClean="0">
              <a:solidFill>
                <a:schemeClr val="bg1"/>
              </a:solidFill>
            </a:endParaRPr>
          </a:p>
          <a:p>
            <a:r>
              <a:rPr lang="en-IN" sz="1200" dirty="0" smtClean="0">
                <a:solidFill>
                  <a:schemeClr val="bg1"/>
                </a:solidFill>
              </a:rPr>
              <a:t> </a:t>
            </a:r>
            <a:r>
              <a:rPr lang="en-US" sz="1200" b="1" dirty="0" smtClean="0"/>
              <a:t>Hebrews 12:1-2</a:t>
            </a:r>
            <a:endParaRPr lang="en-IN" sz="1200" dirty="0" smtClean="0"/>
          </a:p>
          <a:p>
            <a:r>
              <a:rPr lang="en-US" sz="1200" b="1" dirty="0" smtClean="0"/>
              <a:t>1Therefore we also, since we are surrounded by so great a cloud of witnesses, let us lay aside every weight, and the sin which so easily ensnares us, and let us run with endurance the race that is set before us, 2 looking unto Jesus, the author and finisher of our faith, who for the joy that was set before Him endured the cross, despising the shame, and has sat down at the right hand of the throne of God.</a:t>
            </a:r>
            <a:endParaRPr lang="en-IN" sz="1200" dirty="0" smtClean="0"/>
          </a:p>
          <a:p>
            <a:pPr lvl="0" algn="ctr"/>
            <a:endParaRPr lang="en-IN" sz="1200" dirty="0" smtClean="0">
              <a:solidFill>
                <a:schemeClr val="bg1"/>
              </a:solidFill>
            </a:endParaRPr>
          </a:p>
          <a:p>
            <a:pPr lvl="0" algn="ctr"/>
            <a:endParaRPr lang="en-IN" sz="1200" dirty="0" smtClean="0">
              <a:solidFill>
                <a:schemeClr val="bg1"/>
              </a:solidFill>
            </a:endParaRPr>
          </a:p>
          <a:p>
            <a:pPr lvl="0" algn="ctr"/>
            <a:endParaRPr lang="en-IN" sz="1200" dirty="0" smtClean="0">
              <a:solidFill>
                <a:schemeClr val="bg1"/>
              </a:solidFill>
            </a:endParaRPr>
          </a:p>
          <a:p>
            <a:endParaRPr lang="en-IN" dirty="0"/>
          </a:p>
        </p:txBody>
      </p:sp>
      <p:sp>
        <p:nvSpPr>
          <p:cNvPr id="4" name="Slide Number Placeholder 3"/>
          <p:cNvSpPr>
            <a:spLocks noGrp="1"/>
          </p:cNvSpPr>
          <p:nvPr>
            <p:ph type="sldNum" sz="quarter" idx="10"/>
          </p:nvPr>
        </p:nvSpPr>
        <p:spPr/>
        <p:txBody>
          <a:bodyPr/>
          <a:lstStyle/>
          <a:p>
            <a:fld id="{D89C9C13-5EE7-40AF-9EA7-7AB6145A2AAC}" type="slidenum">
              <a:rPr lang="en-IN" smtClean="0"/>
              <a:t>13</a:t>
            </a:fld>
            <a:endParaRPr lang="en-IN"/>
          </a:p>
        </p:txBody>
      </p:sp>
    </p:spTree>
    <p:extLst>
      <p:ext uri="{BB962C8B-B14F-4D97-AF65-F5344CB8AC3E}">
        <p14:creationId xmlns:p14="http://schemas.microsoft.com/office/powerpoint/2010/main" val="269573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IN" sz="1200" b="1" dirty="0" smtClean="0">
              <a:solidFill>
                <a:schemeClr val="bg1"/>
              </a:solidFill>
            </a:endParaRPr>
          </a:p>
          <a:p>
            <a:pPr algn="ctr"/>
            <a:endParaRPr lang="en-IN" sz="1200" b="1" dirty="0" smtClean="0">
              <a:solidFill>
                <a:schemeClr val="bg1"/>
              </a:solidFill>
            </a:endParaRPr>
          </a:p>
          <a:p>
            <a:pPr algn="ctr"/>
            <a:endParaRPr lang="en-IN" sz="1200" b="1" dirty="0" smtClean="0">
              <a:solidFill>
                <a:schemeClr val="bg1"/>
              </a:solidFill>
            </a:endParaRPr>
          </a:p>
          <a:p>
            <a:pPr algn="ctr"/>
            <a:r>
              <a:rPr lang="en-IN" sz="1200" b="1" dirty="0" smtClean="0">
                <a:solidFill>
                  <a:schemeClr val="bg1"/>
                </a:solidFill>
              </a:rPr>
              <a:t>THE RACE</a:t>
            </a:r>
          </a:p>
          <a:p>
            <a:pPr algn="ctr"/>
            <a:endParaRPr lang="en-IN" sz="1200" b="1" dirty="0" smtClean="0">
              <a:solidFill>
                <a:schemeClr val="bg1"/>
              </a:solidFill>
            </a:endParaRPr>
          </a:p>
          <a:p>
            <a:r>
              <a:rPr lang="en-IN" sz="1200" dirty="0" smtClean="0">
                <a:solidFill>
                  <a:schemeClr val="bg1"/>
                </a:solidFill>
              </a:rPr>
              <a:t> </a:t>
            </a:r>
            <a:r>
              <a:rPr lang="en-US" sz="1200" b="1" dirty="0" smtClean="0"/>
              <a:t>Hebrews 12:1-2</a:t>
            </a:r>
            <a:endParaRPr lang="en-IN" sz="1200" dirty="0" smtClean="0"/>
          </a:p>
          <a:p>
            <a:r>
              <a:rPr lang="en-US" sz="1200" b="1" dirty="0" smtClean="0"/>
              <a:t>1Therefore we also, since we are surrounded by so great a cloud of witnesses, let us lay aside every weight, and the sin which so easily ensnares us, and let us run with endurance the race that is set before us, 2 looking unto Jesus, the author and finisher of our faith, who for the joy that was set before Him endured the cross, despising the shame, and has sat down at the right hand of the throne of God.</a:t>
            </a:r>
            <a:endParaRPr lang="en-IN" sz="1200" dirty="0" smtClean="0"/>
          </a:p>
          <a:p>
            <a:pPr lvl="0" algn="ctr"/>
            <a:endParaRPr lang="en-IN" sz="1200" dirty="0" smtClean="0">
              <a:solidFill>
                <a:schemeClr val="bg1"/>
              </a:solidFill>
            </a:endParaRPr>
          </a:p>
          <a:p>
            <a:pPr lvl="0" algn="ctr"/>
            <a:endParaRPr lang="en-IN" sz="1200" dirty="0" smtClean="0">
              <a:solidFill>
                <a:schemeClr val="bg1"/>
              </a:solidFill>
            </a:endParaRPr>
          </a:p>
          <a:p>
            <a:pPr lvl="0" algn="ctr"/>
            <a:endParaRPr lang="en-IN" sz="1200" dirty="0" smtClean="0">
              <a:solidFill>
                <a:schemeClr val="bg1"/>
              </a:solidFill>
            </a:endParaRPr>
          </a:p>
          <a:p>
            <a:endParaRPr lang="en-IN" dirty="0"/>
          </a:p>
        </p:txBody>
      </p:sp>
      <p:sp>
        <p:nvSpPr>
          <p:cNvPr id="4" name="Slide Number Placeholder 3"/>
          <p:cNvSpPr>
            <a:spLocks noGrp="1"/>
          </p:cNvSpPr>
          <p:nvPr>
            <p:ph type="sldNum" sz="quarter" idx="10"/>
          </p:nvPr>
        </p:nvSpPr>
        <p:spPr/>
        <p:txBody>
          <a:bodyPr/>
          <a:lstStyle/>
          <a:p>
            <a:fld id="{D89C9C13-5EE7-40AF-9EA7-7AB6145A2AAC}" type="slidenum">
              <a:rPr lang="en-IN" smtClean="0"/>
              <a:t>14</a:t>
            </a:fld>
            <a:endParaRPr lang="en-IN"/>
          </a:p>
        </p:txBody>
      </p:sp>
    </p:spTree>
    <p:extLst>
      <p:ext uri="{BB962C8B-B14F-4D97-AF65-F5344CB8AC3E}">
        <p14:creationId xmlns:p14="http://schemas.microsoft.com/office/powerpoint/2010/main" val="269573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IN" sz="1200" b="1" dirty="0" smtClean="0">
              <a:solidFill>
                <a:schemeClr val="bg1"/>
              </a:solidFill>
            </a:endParaRPr>
          </a:p>
          <a:p>
            <a:pPr algn="ctr"/>
            <a:endParaRPr lang="en-IN" sz="1200" b="1" dirty="0" smtClean="0">
              <a:solidFill>
                <a:schemeClr val="bg1"/>
              </a:solidFill>
            </a:endParaRPr>
          </a:p>
          <a:p>
            <a:pPr algn="ctr"/>
            <a:endParaRPr lang="en-IN" sz="1200" b="1" dirty="0" smtClean="0">
              <a:solidFill>
                <a:schemeClr val="bg1"/>
              </a:solidFill>
            </a:endParaRPr>
          </a:p>
          <a:p>
            <a:pPr algn="ctr"/>
            <a:r>
              <a:rPr lang="en-IN" sz="1200" b="1" dirty="0" smtClean="0">
                <a:solidFill>
                  <a:schemeClr val="bg1"/>
                </a:solidFill>
              </a:rPr>
              <a:t>THE RACE</a:t>
            </a:r>
          </a:p>
          <a:p>
            <a:pPr algn="ctr"/>
            <a:endParaRPr lang="en-IN" sz="1200" b="1" dirty="0" smtClean="0">
              <a:solidFill>
                <a:schemeClr val="bg1"/>
              </a:solidFill>
            </a:endParaRPr>
          </a:p>
          <a:p>
            <a:r>
              <a:rPr lang="en-IN" sz="1200" dirty="0" smtClean="0">
                <a:solidFill>
                  <a:schemeClr val="bg1"/>
                </a:solidFill>
              </a:rPr>
              <a:t> </a:t>
            </a:r>
            <a:r>
              <a:rPr lang="en-US" sz="1200" b="1" dirty="0" smtClean="0"/>
              <a:t>Hebrews 12:1-2</a:t>
            </a:r>
            <a:endParaRPr lang="en-IN" sz="1200" dirty="0" smtClean="0"/>
          </a:p>
          <a:p>
            <a:r>
              <a:rPr lang="en-US" sz="1200" b="1" dirty="0" smtClean="0"/>
              <a:t>1Therefore we also, since we are surrounded by so great a cloud of witnesses, let us lay aside every weight, and the sin which so easily ensnares us, and let us run with endurance the race that is set before us, 2 looking unto Jesus, the author and finisher of our faith, who for the joy that was set before Him endured the cross, despising the shame, and has sat down at the right hand of the throne of God.</a:t>
            </a:r>
            <a:endParaRPr lang="en-IN" sz="1200" dirty="0" smtClean="0"/>
          </a:p>
          <a:p>
            <a:pPr lvl="0" algn="ctr"/>
            <a:endParaRPr lang="en-IN" sz="1200" dirty="0" smtClean="0">
              <a:solidFill>
                <a:schemeClr val="bg1"/>
              </a:solidFill>
            </a:endParaRPr>
          </a:p>
          <a:p>
            <a:pPr lvl="0" algn="ctr"/>
            <a:endParaRPr lang="en-IN" sz="1200" dirty="0" smtClean="0">
              <a:solidFill>
                <a:schemeClr val="bg1"/>
              </a:solidFill>
            </a:endParaRPr>
          </a:p>
          <a:p>
            <a:pPr lvl="0" algn="ctr"/>
            <a:endParaRPr lang="en-IN" sz="1200" dirty="0" smtClean="0">
              <a:solidFill>
                <a:schemeClr val="bg1"/>
              </a:solidFill>
            </a:endParaRPr>
          </a:p>
          <a:p>
            <a:endParaRPr lang="en-IN" dirty="0"/>
          </a:p>
        </p:txBody>
      </p:sp>
      <p:sp>
        <p:nvSpPr>
          <p:cNvPr id="4" name="Slide Number Placeholder 3"/>
          <p:cNvSpPr>
            <a:spLocks noGrp="1"/>
          </p:cNvSpPr>
          <p:nvPr>
            <p:ph type="sldNum" sz="quarter" idx="10"/>
          </p:nvPr>
        </p:nvSpPr>
        <p:spPr/>
        <p:txBody>
          <a:bodyPr/>
          <a:lstStyle/>
          <a:p>
            <a:fld id="{D89C9C13-5EE7-40AF-9EA7-7AB6145A2AAC}" type="slidenum">
              <a:rPr lang="en-IN" smtClean="0"/>
              <a:t>15</a:t>
            </a:fld>
            <a:endParaRPr lang="en-IN"/>
          </a:p>
        </p:txBody>
      </p:sp>
    </p:spTree>
    <p:extLst>
      <p:ext uri="{BB962C8B-B14F-4D97-AF65-F5344CB8AC3E}">
        <p14:creationId xmlns:p14="http://schemas.microsoft.com/office/powerpoint/2010/main" val="269573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a:p>
        </p:txBody>
      </p:sp>
      <p:sp>
        <p:nvSpPr>
          <p:cNvPr id="3" name="Subtitle 2"/>
          <p:cNvSpPr>
            <a:spLocks noGrp="1"/>
          </p:cNvSpPr>
          <p:nvPr>
            <p:ph type="subTitle" idx="1"/>
          </p:nvPr>
        </p:nvSpPr>
        <p:spPr/>
        <p:txBody>
          <a:bodyPr/>
          <a:lstStyle/>
          <a:p>
            <a:endParaRPr lang="en-IN"/>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975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62100"/>
            <a:ext cx="7391400" cy="2554545"/>
          </a:xfrm>
          <a:prstGeom prst="rect">
            <a:avLst/>
          </a:prstGeom>
          <a:noFill/>
        </p:spPr>
        <p:txBody>
          <a:bodyPr wrap="square" rtlCol="0">
            <a:spAutoFit/>
          </a:bodyPr>
          <a:lstStyle/>
          <a:p>
            <a:pPr algn="ctr"/>
            <a:endParaRPr lang="en-IN" sz="3200" b="1" dirty="0">
              <a:solidFill>
                <a:schemeClr val="bg1"/>
              </a:solidFill>
            </a:endParaRPr>
          </a:p>
          <a:p>
            <a:pPr algn="ctr"/>
            <a:endParaRPr lang="en-IN" sz="3200" b="1" dirty="0" smtClean="0">
              <a:solidFill>
                <a:schemeClr val="bg1"/>
              </a:solidFill>
            </a:endParaRPr>
          </a:p>
          <a:p>
            <a:pPr algn="ctr"/>
            <a:endParaRPr lang="en-IN" sz="3200" b="1" dirty="0" smtClean="0">
              <a:solidFill>
                <a:schemeClr val="bg1"/>
              </a:solidFill>
            </a:endParaRPr>
          </a:p>
          <a:p>
            <a:pPr algn="ctr"/>
            <a:r>
              <a:rPr lang="en-IN" sz="3200" b="1" dirty="0" smtClean="0">
                <a:solidFill>
                  <a:schemeClr val="bg1"/>
                </a:solidFill>
              </a:rPr>
              <a:t> HOW ARE WE DOING SPIRITUALLY?</a:t>
            </a:r>
          </a:p>
          <a:p>
            <a:endParaRPr lang="en-IN" sz="32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53208" y="823435"/>
            <a:ext cx="7391400" cy="6247864"/>
          </a:xfrm>
          <a:prstGeom prst="rect">
            <a:avLst/>
          </a:prstGeom>
          <a:noFill/>
        </p:spPr>
        <p:txBody>
          <a:bodyPr wrap="square" rtlCol="0">
            <a:spAutoFit/>
          </a:bodyPr>
          <a:lstStyle/>
          <a:p>
            <a:pPr algn="ctr"/>
            <a:endParaRPr lang="en-IN" sz="3200" dirty="0" smtClean="0">
              <a:solidFill>
                <a:schemeClr val="bg1"/>
              </a:solidFill>
            </a:endParaRPr>
          </a:p>
          <a:p>
            <a:pPr algn="ctr"/>
            <a:endParaRPr lang="en-IN" sz="3200" dirty="0" smtClean="0">
              <a:solidFill>
                <a:schemeClr val="bg1"/>
              </a:solidFill>
            </a:endParaRPr>
          </a:p>
          <a:p>
            <a:pPr algn="ctr"/>
            <a:endParaRPr lang="en-IN" sz="3200" dirty="0" smtClean="0">
              <a:solidFill>
                <a:schemeClr val="bg1"/>
              </a:solidFill>
            </a:endParaRPr>
          </a:p>
          <a:p>
            <a:pPr algn="ctr"/>
            <a:r>
              <a:rPr lang="en-IN" sz="3200" b="1" dirty="0" smtClean="0">
                <a:solidFill>
                  <a:schemeClr val="bg1"/>
                </a:solidFill>
              </a:rPr>
              <a:t>ENDURANCE</a:t>
            </a:r>
          </a:p>
          <a:p>
            <a:pPr algn="ctr"/>
            <a:endParaRPr lang="en-IN" sz="3200" dirty="0" smtClean="0">
              <a:solidFill>
                <a:schemeClr val="bg1"/>
              </a:solidFill>
            </a:endParaRPr>
          </a:p>
          <a:p>
            <a:pPr algn="ctr"/>
            <a:r>
              <a:rPr lang="en-IN" sz="3200" dirty="0" smtClean="0">
                <a:solidFill>
                  <a:schemeClr val="bg1"/>
                </a:solidFill>
              </a:rPr>
              <a:t> 1. BE INTENTIONAL </a:t>
            </a:r>
          </a:p>
          <a:p>
            <a:pPr algn="ctr"/>
            <a:r>
              <a:rPr lang="en-IN" sz="3200" dirty="0">
                <a:solidFill>
                  <a:schemeClr val="bg1"/>
                </a:solidFill>
              </a:rPr>
              <a:t>(</a:t>
            </a:r>
            <a:r>
              <a:rPr lang="en-IN" sz="3200" dirty="0" smtClean="0">
                <a:solidFill>
                  <a:schemeClr val="bg1"/>
                </a:solidFill>
              </a:rPr>
              <a:t>DELIBERATE &amp; PURPOSEFUL)</a:t>
            </a:r>
          </a:p>
          <a:p>
            <a:pPr algn="ctr"/>
            <a:endParaRPr lang="en-IN" sz="3200" dirty="0">
              <a:solidFill>
                <a:schemeClr val="bg1"/>
              </a:solidFill>
            </a:endParaRPr>
          </a:p>
          <a:p>
            <a:r>
              <a:rPr lang="en-IN" sz="2800" dirty="0" smtClean="0">
                <a:solidFill>
                  <a:schemeClr val="bg1"/>
                </a:solidFill>
              </a:rPr>
              <a:t>Christ-</a:t>
            </a:r>
            <a:r>
              <a:rPr lang="en-IN" sz="2800" dirty="0" err="1" smtClean="0">
                <a:solidFill>
                  <a:schemeClr val="bg1"/>
                </a:solidFill>
              </a:rPr>
              <a:t>centered</a:t>
            </a:r>
            <a:r>
              <a:rPr lang="en-IN" sz="2800" dirty="0" smtClean="0">
                <a:solidFill>
                  <a:schemeClr val="bg1"/>
                </a:solidFill>
              </a:rPr>
              <a:t> choices.</a:t>
            </a:r>
            <a:br>
              <a:rPr lang="en-IN" sz="2800" dirty="0" smtClean="0">
                <a:solidFill>
                  <a:schemeClr val="bg1"/>
                </a:solidFill>
              </a:rPr>
            </a:br>
            <a:r>
              <a:rPr lang="en-IN" sz="2800" dirty="0" smtClean="0">
                <a:solidFill>
                  <a:schemeClr val="bg1"/>
                </a:solidFill>
              </a:rPr>
              <a:t>Word based decisions.</a:t>
            </a:r>
          </a:p>
          <a:p>
            <a:pPr lvl="0"/>
            <a:r>
              <a:rPr lang="en-IN" sz="2800" dirty="0" smtClean="0">
                <a:solidFill>
                  <a:schemeClr val="bg1"/>
                </a:solidFill>
              </a:rPr>
              <a:t>Intentional use of our resources – time, money, skills &amp; abilities.</a:t>
            </a:r>
          </a:p>
          <a:p>
            <a:pPr lvl="0" algn="ctr"/>
            <a:endParaRPr lang="en-IN" sz="3200" dirty="0">
              <a:solidFill>
                <a:schemeClr val="bg1"/>
              </a:solidFill>
            </a:endParaRPr>
          </a:p>
        </p:txBody>
      </p:sp>
    </p:spTree>
    <p:extLst>
      <p:ext uri="{BB962C8B-B14F-4D97-AF65-F5344CB8AC3E}">
        <p14:creationId xmlns:p14="http://schemas.microsoft.com/office/powerpoint/2010/main" val="3900566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62100"/>
            <a:ext cx="7391400" cy="2554545"/>
          </a:xfrm>
          <a:prstGeom prst="rect">
            <a:avLst/>
          </a:prstGeom>
          <a:noFill/>
        </p:spPr>
        <p:txBody>
          <a:bodyPr wrap="square" rtlCol="0">
            <a:spAutoFit/>
          </a:bodyPr>
          <a:lstStyle/>
          <a:p>
            <a:pPr algn="ctr"/>
            <a:endParaRPr lang="en-IN" sz="3200" b="1" dirty="0">
              <a:solidFill>
                <a:schemeClr val="bg1"/>
              </a:solidFill>
            </a:endParaRPr>
          </a:p>
          <a:p>
            <a:pPr algn="ctr"/>
            <a:endParaRPr lang="en-IN" sz="3200" b="1" dirty="0" smtClean="0">
              <a:solidFill>
                <a:schemeClr val="bg1"/>
              </a:solidFill>
            </a:endParaRPr>
          </a:p>
          <a:p>
            <a:pPr algn="ctr"/>
            <a:endParaRPr lang="en-IN" sz="3200" b="1" dirty="0" smtClean="0">
              <a:solidFill>
                <a:schemeClr val="bg1"/>
              </a:solidFill>
            </a:endParaRPr>
          </a:p>
          <a:p>
            <a:pPr algn="ctr"/>
            <a:r>
              <a:rPr lang="en-IN" sz="3200" b="1" dirty="0" smtClean="0">
                <a:solidFill>
                  <a:schemeClr val="bg1"/>
                </a:solidFill>
              </a:rPr>
              <a:t> HOW ARE WE DOING SPIRITUALLY?</a:t>
            </a:r>
          </a:p>
          <a:p>
            <a:endParaRPr lang="en-IN" sz="32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53208" y="823435"/>
            <a:ext cx="7391400" cy="5386090"/>
          </a:xfrm>
          <a:prstGeom prst="rect">
            <a:avLst/>
          </a:prstGeom>
          <a:noFill/>
        </p:spPr>
        <p:txBody>
          <a:bodyPr wrap="square" rtlCol="0">
            <a:spAutoFit/>
          </a:bodyPr>
          <a:lstStyle/>
          <a:p>
            <a:pPr algn="ctr"/>
            <a:endParaRPr lang="en-IN" sz="3200" dirty="0" smtClean="0">
              <a:solidFill>
                <a:schemeClr val="bg1"/>
              </a:solidFill>
            </a:endParaRPr>
          </a:p>
          <a:p>
            <a:pPr algn="ctr"/>
            <a:endParaRPr lang="en-IN" sz="3200" dirty="0" smtClean="0">
              <a:solidFill>
                <a:schemeClr val="bg1"/>
              </a:solidFill>
            </a:endParaRPr>
          </a:p>
          <a:p>
            <a:pPr algn="ctr"/>
            <a:endParaRPr lang="en-IN" sz="3200" dirty="0" smtClean="0">
              <a:solidFill>
                <a:schemeClr val="bg1"/>
              </a:solidFill>
            </a:endParaRPr>
          </a:p>
          <a:p>
            <a:pPr algn="ctr"/>
            <a:r>
              <a:rPr lang="en-IN" sz="3200" b="1" dirty="0" smtClean="0">
                <a:solidFill>
                  <a:schemeClr val="bg1"/>
                </a:solidFill>
              </a:rPr>
              <a:t>ENDURANCE</a:t>
            </a:r>
          </a:p>
          <a:p>
            <a:pPr algn="ctr"/>
            <a:endParaRPr lang="en-IN" sz="3200" dirty="0" smtClean="0">
              <a:solidFill>
                <a:schemeClr val="bg1"/>
              </a:solidFill>
            </a:endParaRPr>
          </a:p>
          <a:p>
            <a:pPr algn="ctr"/>
            <a:r>
              <a:rPr lang="en-IN" sz="3200" dirty="0" smtClean="0">
                <a:solidFill>
                  <a:schemeClr val="bg1"/>
                </a:solidFill>
              </a:rPr>
              <a:t> 2. BE CONSISTENT </a:t>
            </a:r>
          </a:p>
          <a:p>
            <a:pPr algn="ctr"/>
            <a:r>
              <a:rPr lang="en-IN" sz="3200" dirty="0" smtClean="0">
                <a:solidFill>
                  <a:schemeClr val="bg1"/>
                </a:solidFill>
              </a:rPr>
              <a:t>(STEADFAST &amp; DISCIPLINED)</a:t>
            </a:r>
          </a:p>
          <a:p>
            <a:pPr algn="ctr"/>
            <a:endParaRPr lang="en-IN" sz="3200" dirty="0">
              <a:solidFill>
                <a:schemeClr val="bg1"/>
              </a:solidFill>
            </a:endParaRPr>
          </a:p>
          <a:p>
            <a:r>
              <a:rPr lang="en-IN" sz="2800" dirty="0" smtClean="0">
                <a:solidFill>
                  <a:schemeClr val="bg1"/>
                </a:solidFill>
              </a:rPr>
              <a:t>Our walk with God, not being double minded.</a:t>
            </a:r>
          </a:p>
          <a:p>
            <a:r>
              <a:rPr lang="en-IN" sz="2800" dirty="0" smtClean="0">
                <a:solidFill>
                  <a:schemeClr val="bg1"/>
                </a:solidFill>
              </a:rPr>
              <a:t>Our spiritual disciplines – Word, Worship, Prayer</a:t>
            </a:r>
          </a:p>
          <a:p>
            <a:pPr lvl="0" algn="ctr"/>
            <a:endParaRPr lang="en-IN" sz="3200" dirty="0">
              <a:solidFill>
                <a:schemeClr val="bg1"/>
              </a:solidFill>
            </a:endParaRPr>
          </a:p>
        </p:txBody>
      </p:sp>
    </p:spTree>
    <p:extLst>
      <p:ext uri="{BB962C8B-B14F-4D97-AF65-F5344CB8AC3E}">
        <p14:creationId xmlns:p14="http://schemas.microsoft.com/office/powerpoint/2010/main" val="2729813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62100"/>
            <a:ext cx="7391400" cy="2554545"/>
          </a:xfrm>
          <a:prstGeom prst="rect">
            <a:avLst/>
          </a:prstGeom>
          <a:noFill/>
        </p:spPr>
        <p:txBody>
          <a:bodyPr wrap="square" rtlCol="0">
            <a:spAutoFit/>
          </a:bodyPr>
          <a:lstStyle/>
          <a:p>
            <a:pPr algn="ctr"/>
            <a:endParaRPr lang="en-IN" sz="3200" b="1" dirty="0">
              <a:solidFill>
                <a:schemeClr val="bg1"/>
              </a:solidFill>
            </a:endParaRPr>
          </a:p>
          <a:p>
            <a:pPr algn="ctr"/>
            <a:endParaRPr lang="en-IN" sz="3200" b="1" dirty="0" smtClean="0">
              <a:solidFill>
                <a:schemeClr val="bg1"/>
              </a:solidFill>
            </a:endParaRPr>
          </a:p>
          <a:p>
            <a:pPr algn="ctr"/>
            <a:endParaRPr lang="en-IN" sz="3200" b="1" dirty="0" smtClean="0">
              <a:solidFill>
                <a:schemeClr val="bg1"/>
              </a:solidFill>
            </a:endParaRPr>
          </a:p>
          <a:p>
            <a:pPr algn="ctr"/>
            <a:r>
              <a:rPr lang="en-IN" sz="3200" b="1" dirty="0" smtClean="0">
                <a:solidFill>
                  <a:schemeClr val="bg1"/>
                </a:solidFill>
              </a:rPr>
              <a:t> HOW ARE WE DOING SPIRITUALLY?</a:t>
            </a:r>
          </a:p>
          <a:p>
            <a:endParaRPr lang="en-IN" sz="32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53208" y="823435"/>
            <a:ext cx="7391400" cy="4955203"/>
          </a:xfrm>
          <a:prstGeom prst="rect">
            <a:avLst/>
          </a:prstGeom>
          <a:noFill/>
        </p:spPr>
        <p:txBody>
          <a:bodyPr wrap="square" rtlCol="0">
            <a:spAutoFit/>
          </a:bodyPr>
          <a:lstStyle/>
          <a:p>
            <a:pPr algn="ctr"/>
            <a:endParaRPr lang="en-IN" sz="3200" dirty="0" smtClean="0">
              <a:solidFill>
                <a:schemeClr val="bg1"/>
              </a:solidFill>
            </a:endParaRPr>
          </a:p>
          <a:p>
            <a:pPr algn="ctr"/>
            <a:endParaRPr lang="en-IN" sz="3200" dirty="0" smtClean="0">
              <a:solidFill>
                <a:schemeClr val="bg1"/>
              </a:solidFill>
            </a:endParaRPr>
          </a:p>
          <a:p>
            <a:pPr algn="ctr"/>
            <a:endParaRPr lang="en-IN" sz="3200" dirty="0" smtClean="0">
              <a:solidFill>
                <a:schemeClr val="bg1"/>
              </a:solidFill>
            </a:endParaRPr>
          </a:p>
          <a:p>
            <a:pPr algn="ctr"/>
            <a:r>
              <a:rPr lang="en-IN" sz="3200" b="1" dirty="0" smtClean="0">
                <a:solidFill>
                  <a:schemeClr val="bg1"/>
                </a:solidFill>
              </a:rPr>
              <a:t>ENDURANCE</a:t>
            </a:r>
          </a:p>
          <a:p>
            <a:pPr algn="ctr"/>
            <a:endParaRPr lang="en-IN" sz="3200" dirty="0" smtClean="0">
              <a:solidFill>
                <a:schemeClr val="bg1"/>
              </a:solidFill>
            </a:endParaRPr>
          </a:p>
          <a:p>
            <a:pPr algn="ctr"/>
            <a:r>
              <a:rPr lang="en-IN" sz="3200" dirty="0" smtClean="0">
                <a:solidFill>
                  <a:schemeClr val="bg1"/>
                </a:solidFill>
              </a:rPr>
              <a:t> 3. FAITH &amp; GOOD CONSCIENCE </a:t>
            </a:r>
          </a:p>
          <a:p>
            <a:pPr algn="ctr"/>
            <a:r>
              <a:rPr lang="en-IN" sz="3200" dirty="0" smtClean="0">
                <a:solidFill>
                  <a:schemeClr val="bg1"/>
                </a:solidFill>
              </a:rPr>
              <a:t> </a:t>
            </a:r>
          </a:p>
          <a:p>
            <a:pPr algn="ctr"/>
            <a:endParaRPr lang="en-IN" sz="3200" dirty="0">
              <a:solidFill>
                <a:schemeClr val="bg1"/>
              </a:solidFill>
            </a:endParaRPr>
          </a:p>
          <a:p>
            <a:r>
              <a:rPr lang="en-IN" sz="2800" dirty="0" smtClean="0">
                <a:solidFill>
                  <a:schemeClr val="bg1"/>
                </a:solidFill>
              </a:rPr>
              <a:t> </a:t>
            </a:r>
          </a:p>
          <a:p>
            <a:pPr lvl="0" algn="ctr"/>
            <a:endParaRPr lang="en-IN" sz="3200" dirty="0">
              <a:solidFill>
                <a:schemeClr val="bg1"/>
              </a:solidFill>
            </a:endParaRPr>
          </a:p>
        </p:txBody>
      </p:sp>
    </p:spTree>
    <p:extLst>
      <p:ext uri="{BB962C8B-B14F-4D97-AF65-F5344CB8AC3E}">
        <p14:creationId xmlns:p14="http://schemas.microsoft.com/office/powerpoint/2010/main" val="3226364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62100"/>
            <a:ext cx="7391400" cy="2554545"/>
          </a:xfrm>
          <a:prstGeom prst="rect">
            <a:avLst/>
          </a:prstGeom>
          <a:noFill/>
        </p:spPr>
        <p:txBody>
          <a:bodyPr wrap="square" rtlCol="0">
            <a:spAutoFit/>
          </a:bodyPr>
          <a:lstStyle/>
          <a:p>
            <a:pPr algn="ctr"/>
            <a:endParaRPr lang="en-IN" sz="3200" b="1" dirty="0">
              <a:solidFill>
                <a:schemeClr val="bg1"/>
              </a:solidFill>
            </a:endParaRPr>
          </a:p>
          <a:p>
            <a:pPr algn="ctr"/>
            <a:endParaRPr lang="en-IN" sz="3200" b="1" dirty="0" smtClean="0">
              <a:solidFill>
                <a:schemeClr val="bg1"/>
              </a:solidFill>
            </a:endParaRPr>
          </a:p>
          <a:p>
            <a:pPr algn="ctr"/>
            <a:endParaRPr lang="en-IN" sz="3200" b="1" dirty="0" smtClean="0">
              <a:solidFill>
                <a:schemeClr val="bg1"/>
              </a:solidFill>
            </a:endParaRPr>
          </a:p>
          <a:p>
            <a:pPr algn="ctr"/>
            <a:r>
              <a:rPr lang="en-IN" sz="3200" b="1" dirty="0" smtClean="0">
                <a:solidFill>
                  <a:schemeClr val="bg1"/>
                </a:solidFill>
              </a:rPr>
              <a:t> HOW ARE WE DOING SPIRITUALLY?</a:t>
            </a:r>
          </a:p>
          <a:p>
            <a:endParaRPr lang="en-IN" sz="32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53208" y="823435"/>
            <a:ext cx="7391400" cy="6432530"/>
          </a:xfrm>
          <a:prstGeom prst="rect">
            <a:avLst/>
          </a:prstGeom>
          <a:noFill/>
        </p:spPr>
        <p:txBody>
          <a:bodyPr wrap="square" rtlCol="0">
            <a:spAutoFit/>
          </a:bodyPr>
          <a:lstStyle/>
          <a:p>
            <a:pPr algn="ctr"/>
            <a:endParaRPr lang="en-IN" sz="3200" dirty="0" smtClean="0">
              <a:solidFill>
                <a:schemeClr val="bg1"/>
              </a:solidFill>
            </a:endParaRPr>
          </a:p>
          <a:p>
            <a:pPr algn="ctr"/>
            <a:endParaRPr lang="en-IN" sz="3200" dirty="0" smtClean="0">
              <a:solidFill>
                <a:schemeClr val="bg1"/>
              </a:solidFill>
            </a:endParaRPr>
          </a:p>
          <a:p>
            <a:pPr algn="ctr"/>
            <a:endParaRPr lang="en-IN" sz="3200" dirty="0" smtClean="0">
              <a:solidFill>
                <a:schemeClr val="bg1"/>
              </a:solidFill>
            </a:endParaRPr>
          </a:p>
          <a:p>
            <a:pPr algn="ctr"/>
            <a:r>
              <a:rPr lang="en-IN" sz="3200" b="1" dirty="0" smtClean="0">
                <a:solidFill>
                  <a:schemeClr val="bg1"/>
                </a:solidFill>
              </a:rPr>
              <a:t>Some Insights</a:t>
            </a:r>
            <a:endParaRPr lang="en-IN" sz="3200" b="1" dirty="0" smtClean="0">
              <a:solidFill>
                <a:schemeClr val="bg1"/>
              </a:solidFill>
            </a:endParaRPr>
          </a:p>
          <a:p>
            <a:pPr algn="ctr"/>
            <a:endParaRPr lang="en-IN" sz="3200" dirty="0" smtClean="0">
              <a:solidFill>
                <a:schemeClr val="bg1"/>
              </a:solidFill>
            </a:endParaRPr>
          </a:p>
          <a:p>
            <a:pPr algn="ctr"/>
            <a:r>
              <a:rPr lang="en-IN" sz="3200" dirty="0" smtClean="0">
                <a:solidFill>
                  <a:schemeClr val="bg1"/>
                </a:solidFill>
              </a:rPr>
              <a:t>1. IDENTIFY &amp; PUT AWAY</a:t>
            </a:r>
          </a:p>
          <a:p>
            <a:pPr algn="ctr"/>
            <a:r>
              <a:rPr lang="en-IN" sz="3200" dirty="0" smtClean="0">
                <a:solidFill>
                  <a:schemeClr val="bg1"/>
                </a:solidFill>
              </a:rPr>
              <a:t> </a:t>
            </a:r>
          </a:p>
          <a:p>
            <a:r>
              <a:rPr lang="en-US" sz="2800" dirty="0">
                <a:solidFill>
                  <a:schemeClr val="bg1"/>
                </a:solidFill>
              </a:rPr>
              <a:t>Vs 1: </a:t>
            </a:r>
            <a:endParaRPr lang="en-IN" sz="2800" dirty="0">
              <a:solidFill>
                <a:schemeClr val="bg1"/>
              </a:solidFill>
            </a:endParaRPr>
          </a:p>
          <a:p>
            <a:r>
              <a:rPr lang="en-US" sz="2800" dirty="0">
                <a:solidFill>
                  <a:schemeClr val="bg1"/>
                </a:solidFill>
              </a:rPr>
              <a:t>Let us lay aside every weight and the sin which so easily ensnares us</a:t>
            </a:r>
            <a:endParaRPr lang="en-IN" sz="2800" dirty="0">
              <a:solidFill>
                <a:schemeClr val="bg1"/>
              </a:solidFill>
            </a:endParaRPr>
          </a:p>
          <a:p>
            <a:pPr algn="ctr"/>
            <a:endParaRPr lang="en-IN" sz="3200" dirty="0">
              <a:solidFill>
                <a:schemeClr val="bg1"/>
              </a:solidFill>
            </a:endParaRPr>
          </a:p>
          <a:p>
            <a:r>
              <a:rPr lang="en-IN" sz="2800" dirty="0" smtClean="0">
                <a:solidFill>
                  <a:schemeClr val="bg1"/>
                </a:solidFill>
              </a:rPr>
              <a:t> </a:t>
            </a:r>
          </a:p>
          <a:p>
            <a:pPr lvl="0" algn="ctr"/>
            <a:endParaRPr lang="en-IN" sz="3200" dirty="0">
              <a:solidFill>
                <a:schemeClr val="bg1"/>
              </a:solidFill>
            </a:endParaRPr>
          </a:p>
        </p:txBody>
      </p:sp>
    </p:spTree>
    <p:extLst>
      <p:ext uri="{BB962C8B-B14F-4D97-AF65-F5344CB8AC3E}">
        <p14:creationId xmlns:p14="http://schemas.microsoft.com/office/powerpoint/2010/main" val="1000406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62100"/>
            <a:ext cx="7391400" cy="2554545"/>
          </a:xfrm>
          <a:prstGeom prst="rect">
            <a:avLst/>
          </a:prstGeom>
          <a:noFill/>
        </p:spPr>
        <p:txBody>
          <a:bodyPr wrap="square" rtlCol="0">
            <a:spAutoFit/>
          </a:bodyPr>
          <a:lstStyle/>
          <a:p>
            <a:pPr algn="ctr"/>
            <a:endParaRPr lang="en-IN" sz="3200" b="1" dirty="0">
              <a:solidFill>
                <a:schemeClr val="bg1"/>
              </a:solidFill>
            </a:endParaRPr>
          </a:p>
          <a:p>
            <a:pPr algn="ctr"/>
            <a:endParaRPr lang="en-IN" sz="3200" b="1" dirty="0" smtClean="0">
              <a:solidFill>
                <a:schemeClr val="bg1"/>
              </a:solidFill>
            </a:endParaRPr>
          </a:p>
          <a:p>
            <a:pPr algn="ctr"/>
            <a:endParaRPr lang="en-IN" sz="3200" b="1" dirty="0" smtClean="0">
              <a:solidFill>
                <a:schemeClr val="bg1"/>
              </a:solidFill>
            </a:endParaRPr>
          </a:p>
          <a:p>
            <a:pPr algn="ctr"/>
            <a:r>
              <a:rPr lang="en-IN" sz="3200" b="1" dirty="0" smtClean="0">
                <a:solidFill>
                  <a:schemeClr val="bg1"/>
                </a:solidFill>
              </a:rPr>
              <a:t> HOW ARE WE DOING SPIRITUALLY?</a:t>
            </a:r>
          </a:p>
          <a:p>
            <a:endParaRPr lang="en-IN" sz="32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53208" y="823435"/>
            <a:ext cx="7391400" cy="5816977"/>
          </a:xfrm>
          <a:prstGeom prst="rect">
            <a:avLst/>
          </a:prstGeom>
          <a:noFill/>
        </p:spPr>
        <p:txBody>
          <a:bodyPr wrap="square" rtlCol="0">
            <a:spAutoFit/>
          </a:bodyPr>
          <a:lstStyle/>
          <a:p>
            <a:pPr algn="ctr"/>
            <a:endParaRPr lang="en-IN" sz="3200" dirty="0" smtClean="0">
              <a:solidFill>
                <a:schemeClr val="bg1"/>
              </a:solidFill>
            </a:endParaRPr>
          </a:p>
          <a:p>
            <a:pPr algn="ctr"/>
            <a:endParaRPr lang="en-IN" sz="3200" dirty="0" smtClean="0">
              <a:solidFill>
                <a:schemeClr val="bg1"/>
              </a:solidFill>
            </a:endParaRPr>
          </a:p>
          <a:p>
            <a:pPr algn="ctr"/>
            <a:endParaRPr lang="en-IN" sz="3200" dirty="0" smtClean="0">
              <a:solidFill>
                <a:schemeClr val="bg1"/>
              </a:solidFill>
            </a:endParaRPr>
          </a:p>
          <a:p>
            <a:pPr algn="ctr"/>
            <a:r>
              <a:rPr lang="en-IN" sz="3200" b="1" dirty="0" smtClean="0">
                <a:solidFill>
                  <a:schemeClr val="bg1"/>
                </a:solidFill>
              </a:rPr>
              <a:t>Some Insights</a:t>
            </a:r>
            <a:endParaRPr lang="en-IN" sz="3200" b="1" dirty="0" smtClean="0">
              <a:solidFill>
                <a:schemeClr val="bg1"/>
              </a:solidFill>
            </a:endParaRPr>
          </a:p>
          <a:p>
            <a:pPr algn="ctr"/>
            <a:endParaRPr lang="en-IN" sz="3200" dirty="0" smtClean="0">
              <a:solidFill>
                <a:schemeClr val="bg1"/>
              </a:solidFill>
            </a:endParaRPr>
          </a:p>
          <a:p>
            <a:pPr algn="ctr"/>
            <a:r>
              <a:rPr lang="en-IN" sz="3200" dirty="0" smtClean="0">
                <a:solidFill>
                  <a:schemeClr val="bg1"/>
                </a:solidFill>
              </a:rPr>
              <a:t>1. IDENTIFY &amp; PUT AWAY</a:t>
            </a:r>
          </a:p>
          <a:p>
            <a:pPr algn="ctr"/>
            <a:r>
              <a:rPr lang="en-IN" sz="3200" dirty="0" smtClean="0">
                <a:solidFill>
                  <a:schemeClr val="bg1"/>
                </a:solidFill>
              </a:rPr>
              <a:t> </a:t>
            </a:r>
          </a:p>
          <a:p>
            <a:r>
              <a:rPr lang="en-IN" sz="2800" dirty="0" smtClean="0">
                <a:solidFill>
                  <a:schemeClr val="bg1"/>
                </a:solidFill>
              </a:rPr>
              <a:t>UNLESS WE CALL SIN AS SIN, WE WILL NOT PUT IT AWAY</a:t>
            </a:r>
            <a:endParaRPr lang="en-IN" sz="2800" dirty="0">
              <a:solidFill>
                <a:schemeClr val="bg1"/>
              </a:solidFill>
            </a:endParaRPr>
          </a:p>
          <a:p>
            <a:pPr algn="ctr"/>
            <a:endParaRPr lang="en-IN" sz="3200" dirty="0">
              <a:solidFill>
                <a:schemeClr val="bg1"/>
              </a:solidFill>
            </a:endParaRPr>
          </a:p>
          <a:p>
            <a:r>
              <a:rPr lang="en-IN" sz="2800" dirty="0" smtClean="0">
                <a:solidFill>
                  <a:schemeClr val="bg1"/>
                </a:solidFill>
              </a:rPr>
              <a:t> </a:t>
            </a:r>
          </a:p>
          <a:p>
            <a:pPr lvl="0" algn="ctr"/>
            <a:endParaRPr lang="en-IN" sz="3200" dirty="0">
              <a:solidFill>
                <a:schemeClr val="bg1"/>
              </a:solidFill>
            </a:endParaRPr>
          </a:p>
        </p:txBody>
      </p:sp>
    </p:spTree>
    <p:extLst>
      <p:ext uri="{BB962C8B-B14F-4D97-AF65-F5344CB8AC3E}">
        <p14:creationId xmlns:p14="http://schemas.microsoft.com/office/powerpoint/2010/main" val="2984802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62100"/>
            <a:ext cx="7391400" cy="2554545"/>
          </a:xfrm>
          <a:prstGeom prst="rect">
            <a:avLst/>
          </a:prstGeom>
          <a:noFill/>
        </p:spPr>
        <p:txBody>
          <a:bodyPr wrap="square" rtlCol="0">
            <a:spAutoFit/>
          </a:bodyPr>
          <a:lstStyle/>
          <a:p>
            <a:pPr algn="ctr"/>
            <a:endParaRPr lang="en-IN" sz="3200" b="1" dirty="0">
              <a:solidFill>
                <a:schemeClr val="bg1"/>
              </a:solidFill>
            </a:endParaRPr>
          </a:p>
          <a:p>
            <a:pPr algn="ctr"/>
            <a:endParaRPr lang="en-IN" sz="3200" b="1" dirty="0" smtClean="0">
              <a:solidFill>
                <a:schemeClr val="bg1"/>
              </a:solidFill>
            </a:endParaRPr>
          </a:p>
          <a:p>
            <a:pPr algn="ctr"/>
            <a:endParaRPr lang="en-IN" sz="3200" b="1" dirty="0" smtClean="0">
              <a:solidFill>
                <a:schemeClr val="bg1"/>
              </a:solidFill>
            </a:endParaRPr>
          </a:p>
          <a:p>
            <a:pPr algn="ctr"/>
            <a:r>
              <a:rPr lang="en-IN" sz="3200" b="1" dirty="0" smtClean="0">
                <a:solidFill>
                  <a:schemeClr val="bg1"/>
                </a:solidFill>
              </a:rPr>
              <a:t> HOW ARE WE DOING SPIRITUALLY?</a:t>
            </a:r>
          </a:p>
          <a:p>
            <a:endParaRPr lang="en-IN" sz="32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53208" y="823435"/>
            <a:ext cx="7391400" cy="5816977"/>
          </a:xfrm>
          <a:prstGeom prst="rect">
            <a:avLst/>
          </a:prstGeom>
          <a:noFill/>
        </p:spPr>
        <p:txBody>
          <a:bodyPr wrap="square" rtlCol="0">
            <a:spAutoFit/>
          </a:bodyPr>
          <a:lstStyle/>
          <a:p>
            <a:pPr algn="ctr"/>
            <a:endParaRPr lang="en-IN" sz="3200" dirty="0" smtClean="0">
              <a:solidFill>
                <a:schemeClr val="bg1"/>
              </a:solidFill>
            </a:endParaRPr>
          </a:p>
          <a:p>
            <a:pPr algn="ctr"/>
            <a:endParaRPr lang="en-IN" sz="3200" dirty="0" smtClean="0">
              <a:solidFill>
                <a:schemeClr val="bg1"/>
              </a:solidFill>
            </a:endParaRPr>
          </a:p>
          <a:p>
            <a:pPr algn="ctr"/>
            <a:endParaRPr lang="en-IN" sz="3200" dirty="0" smtClean="0">
              <a:solidFill>
                <a:schemeClr val="bg1"/>
              </a:solidFill>
            </a:endParaRPr>
          </a:p>
          <a:p>
            <a:pPr algn="ctr"/>
            <a:r>
              <a:rPr lang="en-IN" sz="3200" b="1" dirty="0" smtClean="0">
                <a:solidFill>
                  <a:schemeClr val="bg1"/>
                </a:solidFill>
              </a:rPr>
              <a:t>Some Insights</a:t>
            </a:r>
            <a:endParaRPr lang="en-IN" sz="3200" b="1" dirty="0" smtClean="0">
              <a:solidFill>
                <a:schemeClr val="bg1"/>
              </a:solidFill>
            </a:endParaRPr>
          </a:p>
          <a:p>
            <a:pPr algn="ctr"/>
            <a:endParaRPr lang="en-IN" sz="3200" dirty="0" smtClean="0">
              <a:solidFill>
                <a:schemeClr val="bg1"/>
              </a:solidFill>
            </a:endParaRPr>
          </a:p>
          <a:p>
            <a:pPr algn="ctr"/>
            <a:r>
              <a:rPr lang="en-IN" sz="3200" dirty="0" smtClean="0">
                <a:solidFill>
                  <a:schemeClr val="bg1"/>
                </a:solidFill>
              </a:rPr>
              <a:t>1. IDENTIFY &amp; PUT AWAY</a:t>
            </a:r>
          </a:p>
          <a:p>
            <a:pPr algn="ctr"/>
            <a:r>
              <a:rPr lang="en-IN" sz="3200" dirty="0" smtClean="0">
                <a:solidFill>
                  <a:schemeClr val="bg1"/>
                </a:solidFill>
              </a:rPr>
              <a:t> </a:t>
            </a:r>
          </a:p>
          <a:p>
            <a:r>
              <a:rPr lang="en-IN" sz="2800" dirty="0" smtClean="0">
                <a:solidFill>
                  <a:schemeClr val="bg1"/>
                </a:solidFill>
              </a:rPr>
              <a:t>Weights – Not necessarily sinful but have the potential to open the door for sin to enter in </a:t>
            </a:r>
          </a:p>
          <a:p>
            <a:pPr algn="ctr"/>
            <a:endParaRPr lang="en-IN" sz="3200" dirty="0">
              <a:solidFill>
                <a:schemeClr val="bg1"/>
              </a:solidFill>
            </a:endParaRPr>
          </a:p>
          <a:p>
            <a:r>
              <a:rPr lang="en-IN" sz="2800" dirty="0" smtClean="0">
                <a:solidFill>
                  <a:schemeClr val="bg1"/>
                </a:solidFill>
              </a:rPr>
              <a:t> </a:t>
            </a:r>
          </a:p>
          <a:p>
            <a:pPr lvl="0" algn="ctr"/>
            <a:endParaRPr lang="en-IN" sz="3200" dirty="0">
              <a:solidFill>
                <a:schemeClr val="bg1"/>
              </a:solidFill>
            </a:endParaRPr>
          </a:p>
        </p:txBody>
      </p:sp>
    </p:spTree>
    <p:extLst>
      <p:ext uri="{BB962C8B-B14F-4D97-AF65-F5344CB8AC3E}">
        <p14:creationId xmlns:p14="http://schemas.microsoft.com/office/powerpoint/2010/main" val="985062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62100"/>
            <a:ext cx="7391400" cy="2554545"/>
          </a:xfrm>
          <a:prstGeom prst="rect">
            <a:avLst/>
          </a:prstGeom>
          <a:noFill/>
        </p:spPr>
        <p:txBody>
          <a:bodyPr wrap="square" rtlCol="0">
            <a:spAutoFit/>
          </a:bodyPr>
          <a:lstStyle/>
          <a:p>
            <a:pPr algn="ctr"/>
            <a:endParaRPr lang="en-IN" sz="3200" b="1" dirty="0">
              <a:solidFill>
                <a:schemeClr val="bg1"/>
              </a:solidFill>
            </a:endParaRPr>
          </a:p>
          <a:p>
            <a:pPr algn="ctr"/>
            <a:endParaRPr lang="en-IN" sz="3200" b="1" dirty="0" smtClean="0">
              <a:solidFill>
                <a:schemeClr val="bg1"/>
              </a:solidFill>
            </a:endParaRPr>
          </a:p>
          <a:p>
            <a:pPr algn="ctr"/>
            <a:endParaRPr lang="en-IN" sz="3200" b="1" dirty="0" smtClean="0">
              <a:solidFill>
                <a:schemeClr val="bg1"/>
              </a:solidFill>
            </a:endParaRPr>
          </a:p>
          <a:p>
            <a:pPr algn="ctr"/>
            <a:r>
              <a:rPr lang="en-IN" sz="3200" b="1" dirty="0" smtClean="0">
                <a:solidFill>
                  <a:schemeClr val="bg1"/>
                </a:solidFill>
              </a:rPr>
              <a:t> HOW ARE WE DOING SPIRITUALLY?</a:t>
            </a:r>
          </a:p>
          <a:p>
            <a:endParaRPr lang="en-IN" sz="32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53208" y="823435"/>
            <a:ext cx="7391400" cy="7109639"/>
          </a:xfrm>
          <a:prstGeom prst="rect">
            <a:avLst/>
          </a:prstGeom>
          <a:noFill/>
        </p:spPr>
        <p:txBody>
          <a:bodyPr wrap="square" rtlCol="0">
            <a:spAutoFit/>
          </a:bodyPr>
          <a:lstStyle/>
          <a:p>
            <a:pPr algn="ctr"/>
            <a:endParaRPr lang="en-IN" sz="3200" dirty="0" smtClean="0">
              <a:solidFill>
                <a:schemeClr val="bg1"/>
              </a:solidFill>
            </a:endParaRPr>
          </a:p>
          <a:p>
            <a:pPr algn="ctr"/>
            <a:endParaRPr lang="en-IN" sz="3200" dirty="0" smtClean="0">
              <a:solidFill>
                <a:schemeClr val="bg1"/>
              </a:solidFill>
            </a:endParaRPr>
          </a:p>
          <a:p>
            <a:pPr algn="ctr"/>
            <a:endParaRPr lang="en-IN" sz="3200" dirty="0" smtClean="0">
              <a:solidFill>
                <a:schemeClr val="bg1"/>
              </a:solidFill>
            </a:endParaRPr>
          </a:p>
          <a:p>
            <a:pPr algn="ctr"/>
            <a:r>
              <a:rPr lang="en-IN" sz="3200" b="1" dirty="0" smtClean="0">
                <a:solidFill>
                  <a:schemeClr val="bg1"/>
                </a:solidFill>
              </a:rPr>
              <a:t>Some Insights</a:t>
            </a:r>
            <a:endParaRPr lang="en-IN" sz="3200" b="1" dirty="0" smtClean="0">
              <a:solidFill>
                <a:schemeClr val="bg1"/>
              </a:solidFill>
            </a:endParaRPr>
          </a:p>
          <a:p>
            <a:pPr algn="ctr"/>
            <a:endParaRPr lang="en-IN" sz="3200" dirty="0" smtClean="0">
              <a:solidFill>
                <a:schemeClr val="bg1"/>
              </a:solidFill>
            </a:endParaRPr>
          </a:p>
          <a:p>
            <a:pPr algn="ctr"/>
            <a:r>
              <a:rPr lang="en-IN" sz="3200" dirty="0">
                <a:solidFill>
                  <a:schemeClr val="bg1"/>
                </a:solidFill>
              </a:rPr>
              <a:t>2</a:t>
            </a:r>
            <a:r>
              <a:rPr lang="en-IN" sz="3200" dirty="0" smtClean="0">
                <a:solidFill>
                  <a:schemeClr val="bg1"/>
                </a:solidFill>
              </a:rPr>
              <a:t>. UNBROKEN FOCUS</a:t>
            </a:r>
          </a:p>
          <a:p>
            <a:pPr algn="ctr"/>
            <a:r>
              <a:rPr lang="en-IN" sz="3200" dirty="0" smtClean="0">
                <a:solidFill>
                  <a:schemeClr val="bg1"/>
                </a:solidFill>
              </a:rPr>
              <a:t> </a:t>
            </a:r>
          </a:p>
          <a:p>
            <a:r>
              <a:rPr lang="en-US" sz="2800" dirty="0">
                <a:solidFill>
                  <a:schemeClr val="bg1"/>
                </a:solidFill>
              </a:rPr>
              <a:t>Vs: 2</a:t>
            </a:r>
            <a:endParaRPr lang="en-IN" sz="2800" dirty="0">
              <a:solidFill>
                <a:schemeClr val="bg1"/>
              </a:solidFill>
            </a:endParaRPr>
          </a:p>
          <a:p>
            <a:r>
              <a:rPr lang="en-US" sz="2800" dirty="0">
                <a:solidFill>
                  <a:schemeClr val="bg1"/>
                </a:solidFill>
              </a:rPr>
              <a:t>2 looking unto Jesus, the author and finisher of our faith, who for the joy that was set before Him endured the cross, despising the shame, and has sat down at the right hand of the throne of God.</a:t>
            </a:r>
            <a:endParaRPr lang="en-IN" sz="2800" dirty="0">
              <a:solidFill>
                <a:schemeClr val="bg1"/>
              </a:solidFill>
            </a:endParaRPr>
          </a:p>
          <a:p>
            <a:pPr algn="ctr"/>
            <a:endParaRPr lang="en-IN" sz="3200" dirty="0">
              <a:solidFill>
                <a:schemeClr val="bg1"/>
              </a:solidFill>
            </a:endParaRPr>
          </a:p>
          <a:p>
            <a:r>
              <a:rPr lang="en-IN" sz="2800" dirty="0" smtClean="0">
                <a:solidFill>
                  <a:schemeClr val="bg1"/>
                </a:solidFill>
              </a:rPr>
              <a:t> </a:t>
            </a:r>
          </a:p>
          <a:p>
            <a:pPr lvl="0" algn="ctr"/>
            <a:endParaRPr lang="en-IN" sz="3200" dirty="0">
              <a:solidFill>
                <a:schemeClr val="bg1"/>
              </a:solidFill>
            </a:endParaRPr>
          </a:p>
        </p:txBody>
      </p:sp>
    </p:spTree>
    <p:extLst>
      <p:ext uri="{BB962C8B-B14F-4D97-AF65-F5344CB8AC3E}">
        <p14:creationId xmlns:p14="http://schemas.microsoft.com/office/powerpoint/2010/main" val="1495710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62100"/>
            <a:ext cx="7391400" cy="2554545"/>
          </a:xfrm>
          <a:prstGeom prst="rect">
            <a:avLst/>
          </a:prstGeom>
          <a:noFill/>
        </p:spPr>
        <p:txBody>
          <a:bodyPr wrap="square" rtlCol="0">
            <a:spAutoFit/>
          </a:bodyPr>
          <a:lstStyle/>
          <a:p>
            <a:pPr algn="ctr"/>
            <a:endParaRPr lang="en-IN" sz="3200" b="1" dirty="0">
              <a:solidFill>
                <a:schemeClr val="bg1"/>
              </a:solidFill>
            </a:endParaRPr>
          </a:p>
          <a:p>
            <a:pPr algn="ctr"/>
            <a:endParaRPr lang="en-IN" sz="3200" b="1" dirty="0" smtClean="0">
              <a:solidFill>
                <a:schemeClr val="bg1"/>
              </a:solidFill>
            </a:endParaRPr>
          </a:p>
          <a:p>
            <a:pPr algn="ctr"/>
            <a:endParaRPr lang="en-IN" sz="3200" b="1" dirty="0" smtClean="0">
              <a:solidFill>
                <a:schemeClr val="bg1"/>
              </a:solidFill>
            </a:endParaRPr>
          </a:p>
          <a:p>
            <a:pPr algn="ctr"/>
            <a:r>
              <a:rPr lang="en-IN" sz="3200" b="1" dirty="0" smtClean="0">
                <a:solidFill>
                  <a:schemeClr val="bg1"/>
                </a:solidFill>
              </a:rPr>
              <a:t> HOW ARE WE DOING SPIRITUALLY?</a:t>
            </a:r>
          </a:p>
          <a:p>
            <a:endParaRPr lang="en-IN" sz="32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53208" y="823435"/>
            <a:ext cx="7391400" cy="6186309"/>
          </a:xfrm>
          <a:prstGeom prst="rect">
            <a:avLst/>
          </a:prstGeom>
          <a:noFill/>
        </p:spPr>
        <p:txBody>
          <a:bodyPr wrap="square" rtlCol="0">
            <a:spAutoFit/>
          </a:bodyPr>
          <a:lstStyle/>
          <a:p>
            <a:pPr algn="ctr"/>
            <a:endParaRPr lang="en-IN" sz="3200" dirty="0" smtClean="0">
              <a:solidFill>
                <a:schemeClr val="bg1"/>
              </a:solidFill>
            </a:endParaRPr>
          </a:p>
          <a:p>
            <a:pPr algn="ctr"/>
            <a:endParaRPr lang="en-IN" sz="3200" dirty="0" smtClean="0">
              <a:solidFill>
                <a:schemeClr val="bg1"/>
              </a:solidFill>
            </a:endParaRPr>
          </a:p>
          <a:p>
            <a:pPr algn="ctr"/>
            <a:endParaRPr lang="en-IN" sz="3200" dirty="0" smtClean="0">
              <a:solidFill>
                <a:schemeClr val="bg1"/>
              </a:solidFill>
            </a:endParaRPr>
          </a:p>
          <a:p>
            <a:pPr algn="ctr"/>
            <a:r>
              <a:rPr lang="en-IN" sz="3200" b="1" dirty="0" smtClean="0">
                <a:solidFill>
                  <a:schemeClr val="bg1"/>
                </a:solidFill>
              </a:rPr>
              <a:t>Some Insights</a:t>
            </a:r>
            <a:endParaRPr lang="en-IN" sz="3200" b="1" dirty="0" smtClean="0">
              <a:solidFill>
                <a:schemeClr val="bg1"/>
              </a:solidFill>
            </a:endParaRPr>
          </a:p>
          <a:p>
            <a:pPr algn="ctr"/>
            <a:endParaRPr lang="en-IN" sz="3200" dirty="0" smtClean="0">
              <a:solidFill>
                <a:schemeClr val="bg1"/>
              </a:solidFill>
            </a:endParaRPr>
          </a:p>
          <a:p>
            <a:pPr algn="ctr"/>
            <a:r>
              <a:rPr lang="en-IN" sz="3200" dirty="0">
                <a:solidFill>
                  <a:schemeClr val="bg1"/>
                </a:solidFill>
              </a:rPr>
              <a:t>2</a:t>
            </a:r>
            <a:r>
              <a:rPr lang="en-IN" sz="3200" dirty="0" smtClean="0">
                <a:solidFill>
                  <a:schemeClr val="bg1"/>
                </a:solidFill>
              </a:rPr>
              <a:t>. UNBROKEN FOCUS</a:t>
            </a:r>
          </a:p>
          <a:p>
            <a:pPr algn="ctr"/>
            <a:r>
              <a:rPr lang="en-IN" sz="3200" dirty="0" smtClean="0">
                <a:solidFill>
                  <a:schemeClr val="bg1"/>
                </a:solidFill>
              </a:rPr>
              <a:t> </a:t>
            </a:r>
          </a:p>
          <a:p>
            <a:r>
              <a:rPr lang="en-US" sz="2800" dirty="0">
                <a:solidFill>
                  <a:schemeClr val="bg1"/>
                </a:solidFill>
              </a:rPr>
              <a:t>Matthew 14:30 </a:t>
            </a:r>
          </a:p>
          <a:p>
            <a:r>
              <a:rPr lang="en-US" sz="2800" dirty="0">
                <a:solidFill>
                  <a:schemeClr val="bg1"/>
                </a:solidFill>
              </a:rPr>
              <a:t>30 But when he saw that the wind was boisterous, he was afraid; and beginning to sink he cried out, saying, “Lord, save me!”</a:t>
            </a:r>
            <a:endParaRPr lang="en-IN" sz="3200" dirty="0">
              <a:solidFill>
                <a:schemeClr val="bg1"/>
              </a:solidFill>
            </a:endParaRPr>
          </a:p>
          <a:p>
            <a:r>
              <a:rPr lang="en-IN" sz="2800" dirty="0" smtClean="0">
                <a:solidFill>
                  <a:schemeClr val="bg1"/>
                </a:solidFill>
              </a:rPr>
              <a:t> </a:t>
            </a:r>
          </a:p>
          <a:p>
            <a:pPr lvl="0" algn="ctr"/>
            <a:endParaRPr lang="en-IN" sz="3200" dirty="0">
              <a:solidFill>
                <a:schemeClr val="bg1"/>
              </a:solidFill>
            </a:endParaRPr>
          </a:p>
        </p:txBody>
      </p:sp>
    </p:spTree>
    <p:extLst>
      <p:ext uri="{BB962C8B-B14F-4D97-AF65-F5344CB8AC3E}">
        <p14:creationId xmlns:p14="http://schemas.microsoft.com/office/powerpoint/2010/main" val="4260564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62100"/>
            <a:ext cx="7391400" cy="2554545"/>
          </a:xfrm>
          <a:prstGeom prst="rect">
            <a:avLst/>
          </a:prstGeom>
          <a:noFill/>
        </p:spPr>
        <p:txBody>
          <a:bodyPr wrap="square" rtlCol="0">
            <a:spAutoFit/>
          </a:bodyPr>
          <a:lstStyle/>
          <a:p>
            <a:pPr algn="ctr"/>
            <a:endParaRPr lang="en-IN" sz="3200" b="1" dirty="0">
              <a:solidFill>
                <a:schemeClr val="bg1"/>
              </a:solidFill>
            </a:endParaRPr>
          </a:p>
          <a:p>
            <a:pPr algn="ctr"/>
            <a:endParaRPr lang="en-IN" sz="3200" b="1" dirty="0" smtClean="0">
              <a:solidFill>
                <a:schemeClr val="bg1"/>
              </a:solidFill>
            </a:endParaRPr>
          </a:p>
          <a:p>
            <a:pPr algn="ctr"/>
            <a:endParaRPr lang="en-IN" sz="3200" b="1" dirty="0" smtClean="0">
              <a:solidFill>
                <a:schemeClr val="bg1"/>
              </a:solidFill>
            </a:endParaRPr>
          </a:p>
          <a:p>
            <a:pPr algn="ctr"/>
            <a:r>
              <a:rPr lang="en-IN" sz="3200" b="1" dirty="0" smtClean="0">
                <a:solidFill>
                  <a:schemeClr val="bg1"/>
                </a:solidFill>
              </a:rPr>
              <a:t> HOW ARE WE DOING SPIRITUALLY?</a:t>
            </a:r>
          </a:p>
          <a:p>
            <a:endParaRPr lang="en-IN" sz="32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53208" y="823435"/>
            <a:ext cx="7391400" cy="5816977"/>
          </a:xfrm>
          <a:prstGeom prst="rect">
            <a:avLst/>
          </a:prstGeom>
          <a:noFill/>
        </p:spPr>
        <p:txBody>
          <a:bodyPr wrap="square" rtlCol="0">
            <a:spAutoFit/>
          </a:bodyPr>
          <a:lstStyle/>
          <a:p>
            <a:pPr algn="ctr"/>
            <a:endParaRPr lang="en-IN" sz="3200" dirty="0" smtClean="0">
              <a:solidFill>
                <a:schemeClr val="bg1"/>
              </a:solidFill>
            </a:endParaRPr>
          </a:p>
          <a:p>
            <a:pPr algn="ctr"/>
            <a:endParaRPr lang="en-IN" sz="3200" dirty="0" smtClean="0">
              <a:solidFill>
                <a:schemeClr val="bg1"/>
              </a:solidFill>
            </a:endParaRPr>
          </a:p>
          <a:p>
            <a:pPr algn="ctr"/>
            <a:endParaRPr lang="en-IN" sz="3200" dirty="0" smtClean="0">
              <a:solidFill>
                <a:schemeClr val="bg1"/>
              </a:solidFill>
            </a:endParaRPr>
          </a:p>
          <a:p>
            <a:pPr algn="ctr"/>
            <a:r>
              <a:rPr lang="en-IN" sz="3200" b="1" dirty="0" smtClean="0">
                <a:solidFill>
                  <a:schemeClr val="bg1"/>
                </a:solidFill>
              </a:rPr>
              <a:t>Some Insights</a:t>
            </a:r>
            <a:endParaRPr lang="en-IN" sz="3200" b="1" dirty="0" smtClean="0">
              <a:solidFill>
                <a:schemeClr val="bg1"/>
              </a:solidFill>
            </a:endParaRPr>
          </a:p>
          <a:p>
            <a:pPr algn="ctr"/>
            <a:endParaRPr lang="en-IN" sz="3200" dirty="0" smtClean="0">
              <a:solidFill>
                <a:schemeClr val="bg1"/>
              </a:solidFill>
            </a:endParaRPr>
          </a:p>
          <a:p>
            <a:pPr algn="ctr"/>
            <a:r>
              <a:rPr lang="en-IN" sz="3200" dirty="0">
                <a:solidFill>
                  <a:schemeClr val="bg1"/>
                </a:solidFill>
              </a:rPr>
              <a:t>2</a:t>
            </a:r>
            <a:r>
              <a:rPr lang="en-IN" sz="3200" dirty="0" smtClean="0">
                <a:solidFill>
                  <a:schemeClr val="bg1"/>
                </a:solidFill>
              </a:rPr>
              <a:t>. UNBROKEN FOCUS</a:t>
            </a:r>
          </a:p>
          <a:p>
            <a:pPr algn="ctr"/>
            <a:r>
              <a:rPr lang="en-IN" sz="3200" dirty="0" smtClean="0">
                <a:solidFill>
                  <a:schemeClr val="bg1"/>
                </a:solidFill>
              </a:rPr>
              <a:t> </a:t>
            </a:r>
          </a:p>
          <a:p>
            <a:pPr algn="ctr"/>
            <a:r>
              <a:rPr lang="en-IN" sz="2800" b="1" i="1" dirty="0" smtClean="0">
                <a:solidFill>
                  <a:schemeClr val="bg1"/>
                </a:solidFill>
              </a:rPr>
              <a:t>Distractions cause fear so we don’t step out in faith.</a:t>
            </a:r>
            <a:endParaRPr lang="en-IN" sz="2800" b="1" i="1" dirty="0">
              <a:solidFill>
                <a:schemeClr val="bg1"/>
              </a:solidFill>
            </a:endParaRPr>
          </a:p>
          <a:p>
            <a:pPr algn="ctr"/>
            <a:endParaRPr lang="en-IN" sz="3200" dirty="0">
              <a:solidFill>
                <a:schemeClr val="bg1"/>
              </a:solidFill>
            </a:endParaRPr>
          </a:p>
          <a:p>
            <a:r>
              <a:rPr lang="en-IN" sz="2800" dirty="0" smtClean="0">
                <a:solidFill>
                  <a:schemeClr val="bg1"/>
                </a:solidFill>
              </a:rPr>
              <a:t> </a:t>
            </a:r>
          </a:p>
          <a:p>
            <a:pPr lvl="0" algn="ctr"/>
            <a:endParaRPr lang="en-IN" sz="3200" dirty="0">
              <a:solidFill>
                <a:schemeClr val="bg1"/>
              </a:solidFill>
            </a:endParaRPr>
          </a:p>
        </p:txBody>
      </p:sp>
    </p:spTree>
    <p:extLst>
      <p:ext uri="{BB962C8B-B14F-4D97-AF65-F5344CB8AC3E}">
        <p14:creationId xmlns:p14="http://schemas.microsoft.com/office/powerpoint/2010/main" val="4024178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62100"/>
            <a:ext cx="7391400" cy="2554545"/>
          </a:xfrm>
          <a:prstGeom prst="rect">
            <a:avLst/>
          </a:prstGeom>
          <a:noFill/>
        </p:spPr>
        <p:txBody>
          <a:bodyPr wrap="square" rtlCol="0">
            <a:spAutoFit/>
          </a:bodyPr>
          <a:lstStyle/>
          <a:p>
            <a:pPr algn="ctr"/>
            <a:endParaRPr lang="en-IN" sz="3200" b="1" dirty="0">
              <a:solidFill>
                <a:schemeClr val="bg1"/>
              </a:solidFill>
            </a:endParaRPr>
          </a:p>
          <a:p>
            <a:pPr algn="ctr"/>
            <a:endParaRPr lang="en-IN" sz="3200" b="1" dirty="0" smtClean="0">
              <a:solidFill>
                <a:schemeClr val="bg1"/>
              </a:solidFill>
            </a:endParaRPr>
          </a:p>
          <a:p>
            <a:pPr algn="ctr"/>
            <a:endParaRPr lang="en-IN" sz="3200" b="1" dirty="0" smtClean="0">
              <a:solidFill>
                <a:schemeClr val="bg1"/>
              </a:solidFill>
            </a:endParaRPr>
          </a:p>
          <a:p>
            <a:pPr algn="ctr"/>
            <a:r>
              <a:rPr lang="en-IN" sz="3200" b="1" dirty="0" smtClean="0">
                <a:solidFill>
                  <a:schemeClr val="bg1"/>
                </a:solidFill>
              </a:rPr>
              <a:t> HOW ARE WE DOING SPIRITUALLY?</a:t>
            </a:r>
          </a:p>
          <a:p>
            <a:endParaRPr lang="en-IN" sz="32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53208" y="823435"/>
            <a:ext cx="7391400" cy="6186309"/>
          </a:xfrm>
          <a:prstGeom prst="rect">
            <a:avLst/>
          </a:prstGeom>
          <a:noFill/>
        </p:spPr>
        <p:txBody>
          <a:bodyPr wrap="square" rtlCol="0">
            <a:spAutoFit/>
          </a:bodyPr>
          <a:lstStyle/>
          <a:p>
            <a:pPr algn="ctr"/>
            <a:endParaRPr lang="en-IN" sz="3200" dirty="0" smtClean="0">
              <a:solidFill>
                <a:schemeClr val="bg1"/>
              </a:solidFill>
            </a:endParaRPr>
          </a:p>
          <a:p>
            <a:pPr algn="ctr"/>
            <a:endParaRPr lang="en-IN" sz="3200" dirty="0" smtClean="0">
              <a:solidFill>
                <a:schemeClr val="bg1"/>
              </a:solidFill>
            </a:endParaRPr>
          </a:p>
          <a:p>
            <a:pPr algn="ctr"/>
            <a:endParaRPr lang="en-IN" sz="3200" dirty="0" smtClean="0">
              <a:solidFill>
                <a:schemeClr val="bg1"/>
              </a:solidFill>
            </a:endParaRPr>
          </a:p>
          <a:p>
            <a:pPr algn="ctr"/>
            <a:r>
              <a:rPr lang="en-IN" sz="3200" b="1" dirty="0" smtClean="0">
                <a:solidFill>
                  <a:schemeClr val="bg1"/>
                </a:solidFill>
              </a:rPr>
              <a:t>Some Insights</a:t>
            </a:r>
            <a:endParaRPr lang="en-IN" sz="3200" b="1" dirty="0" smtClean="0">
              <a:solidFill>
                <a:schemeClr val="bg1"/>
              </a:solidFill>
            </a:endParaRPr>
          </a:p>
          <a:p>
            <a:pPr algn="ctr"/>
            <a:endParaRPr lang="en-IN" sz="3200" dirty="0" smtClean="0">
              <a:solidFill>
                <a:schemeClr val="bg1"/>
              </a:solidFill>
            </a:endParaRPr>
          </a:p>
          <a:p>
            <a:pPr algn="ctr"/>
            <a:r>
              <a:rPr lang="en-IN" sz="3200" dirty="0">
                <a:solidFill>
                  <a:schemeClr val="bg1"/>
                </a:solidFill>
              </a:rPr>
              <a:t>2</a:t>
            </a:r>
            <a:r>
              <a:rPr lang="en-IN" sz="3200" dirty="0" smtClean="0">
                <a:solidFill>
                  <a:schemeClr val="bg1"/>
                </a:solidFill>
              </a:rPr>
              <a:t>. UNBROKEN FOCUS</a:t>
            </a:r>
          </a:p>
          <a:p>
            <a:pPr algn="ctr"/>
            <a:r>
              <a:rPr lang="en-IN" sz="3200" dirty="0" smtClean="0">
                <a:solidFill>
                  <a:schemeClr val="bg1"/>
                </a:solidFill>
              </a:rPr>
              <a:t> </a:t>
            </a:r>
          </a:p>
          <a:p>
            <a:r>
              <a:rPr lang="en-US" sz="2800" dirty="0">
                <a:solidFill>
                  <a:schemeClr val="bg1"/>
                </a:solidFill>
              </a:rPr>
              <a:t>Vs: 3</a:t>
            </a:r>
            <a:endParaRPr lang="en-IN" sz="2800" dirty="0">
              <a:solidFill>
                <a:schemeClr val="bg1"/>
              </a:solidFill>
            </a:endParaRPr>
          </a:p>
          <a:p>
            <a:r>
              <a:rPr lang="en-US" sz="2800" dirty="0">
                <a:solidFill>
                  <a:schemeClr val="bg1"/>
                </a:solidFill>
              </a:rPr>
              <a:t>3 For consider Him who endured such hostility from sinners against Himself, lest you become weary and discouraged in your souls.</a:t>
            </a:r>
            <a:endParaRPr lang="en-IN" sz="2800" dirty="0">
              <a:solidFill>
                <a:schemeClr val="bg1"/>
              </a:solidFill>
            </a:endParaRPr>
          </a:p>
          <a:p>
            <a:r>
              <a:rPr lang="en-IN" sz="2800" dirty="0" smtClean="0">
                <a:solidFill>
                  <a:schemeClr val="bg1"/>
                </a:solidFill>
              </a:rPr>
              <a:t> </a:t>
            </a:r>
          </a:p>
          <a:p>
            <a:pPr lvl="0" algn="ctr"/>
            <a:endParaRPr lang="en-IN" sz="3200" dirty="0">
              <a:solidFill>
                <a:schemeClr val="bg1"/>
              </a:solidFill>
            </a:endParaRPr>
          </a:p>
        </p:txBody>
      </p:sp>
    </p:spTree>
    <p:extLst>
      <p:ext uri="{BB962C8B-B14F-4D97-AF65-F5344CB8AC3E}">
        <p14:creationId xmlns:p14="http://schemas.microsoft.com/office/powerpoint/2010/main" val="4259290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62100"/>
            <a:ext cx="7391400" cy="2554545"/>
          </a:xfrm>
          <a:prstGeom prst="rect">
            <a:avLst/>
          </a:prstGeom>
          <a:noFill/>
        </p:spPr>
        <p:txBody>
          <a:bodyPr wrap="square" rtlCol="0">
            <a:spAutoFit/>
          </a:bodyPr>
          <a:lstStyle/>
          <a:p>
            <a:pPr algn="ctr"/>
            <a:endParaRPr lang="en-IN" sz="3200" b="1" dirty="0">
              <a:solidFill>
                <a:schemeClr val="bg1"/>
              </a:solidFill>
            </a:endParaRPr>
          </a:p>
          <a:p>
            <a:pPr algn="ctr"/>
            <a:endParaRPr lang="en-IN" sz="3200" b="1" dirty="0" smtClean="0">
              <a:solidFill>
                <a:schemeClr val="bg1"/>
              </a:solidFill>
            </a:endParaRPr>
          </a:p>
          <a:p>
            <a:pPr algn="ctr"/>
            <a:endParaRPr lang="en-IN" sz="3200" b="1" dirty="0" smtClean="0">
              <a:solidFill>
                <a:schemeClr val="bg1"/>
              </a:solidFill>
            </a:endParaRPr>
          </a:p>
          <a:p>
            <a:pPr algn="ctr"/>
            <a:r>
              <a:rPr lang="en-IN" sz="3200" b="1" dirty="0" smtClean="0">
                <a:solidFill>
                  <a:schemeClr val="bg1"/>
                </a:solidFill>
              </a:rPr>
              <a:t> HOW ARE WE DOING SPIRITUALLY?</a:t>
            </a:r>
          </a:p>
          <a:p>
            <a:endParaRPr lang="en-IN" sz="32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53208" y="823435"/>
            <a:ext cx="7391400" cy="4031873"/>
          </a:xfrm>
          <a:prstGeom prst="rect">
            <a:avLst/>
          </a:prstGeom>
          <a:noFill/>
        </p:spPr>
        <p:txBody>
          <a:bodyPr wrap="square" rtlCol="0">
            <a:spAutoFit/>
          </a:bodyPr>
          <a:lstStyle/>
          <a:p>
            <a:pPr algn="ctr"/>
            <a:endParaRPr lang="en-IN" sz="3200" b="1" dirty="0">
              <a:solidFill>
                <a:schemeClr val="bg1"/>
              </a:solidFill>
            </a:endParaRPr>
          </a:p>
          <a:p>
            <a:pPr algn="ctr"/>
            <a:endParaRPr lang="en-IN" sz="3200" b="1" dirty="0" smtClean="0">
              <a:solidFill>
                <a:schemeClr val="bg1"/>
              </a:solidFill>
            </a:endParaRPr>
          </a:p>
          <a:p>
            <a:pPr algn="ctr"/>
            <a:endParaRPr lang="en-IN" sz="3200" b="1" dirty="0" smtClean="0">
              <a:solidFill>
                <a:schemeClr val="bg1"/>
              </a:solidFill>
            </a:endParaRPr>
          </a:p>
          <a:p>
            <a:pPr algn="ctr"/>
            <a:r>
              <a:rPr lang="en-IN" sz="3200" b="1" dirty="0" smtClean="0">
                <a:solidFill>
                  <a:schemeClr val="bg1"/>
                </a:solidFill>
              </a:rPr>
              <a:t>A REMINDER</a:t>
            </a:r>
            <a:br>
              <a:rPr lang="en-IN" sz="3200" b="1" dirty="0" smtClean="0">
                <a:solidFill>
                  <a:schemeClr val="bg1"/>
                </a:solidFill>
              </a:rPr>
            </a:br>
            <a:r>
              <a:rPr lang="en-IN" sz="3200" b="1" dirty="0" smtClean="0">
                <a:solidFill>
                  <a:schemeClr val="bg1"/>
                </a:solidFill>
              </a:rPr>
              <a:t/>
            </a:r>
            <a:br>
              <a:rPr lang="en-IN" sz="3200" b="1" dirty="0" smtClean="0">
                <a:solidFill>
                  <a:schemeClr val="bg1"/>
                </a:solidFill>
              </a:rPr>
            </a:br>
            <a:r>
              <a:rPr lang="en-IN" sz="3200" b="1" dirty="0" smtClean="0">
                <a:solidFill>
                  <a:schemeClr val="bg1"/>
                </a:solidFill>
              </a:rPr>
              <a:t>WORD OF THE LORD 2020</a:t>
            </a:r>
          </a:p>
          <a:p>
            <a:pPr algn="ctr"/>
            <a:endParaRPr lang="en-IN" sz="3200" b="1" dirty="0">
              <a:solidFill>
                <a:schemeClr val="bg1"/>
              </a:solidFill>
            </a:endParaRPr>
          </a:p>
          <a:p>
            <a:pPr algn="ctr"/>
            <a:r>
              <a:rPr lang="en-IN" sz="3200" b="1" dirty="0" smtClean="0">
                <a:solidFill>
                  <a:schemeClr val="bg1"/>
                </a:solidFill>
              </a:rPr>
              <a:t>NEW WINE! FRESH OIL! NEW WINESKIN!</a:t>
            </a:r>
            <a:endParaRPr lang="en-IN" sz="3200" b="1" dirty="0">
              <a:solidFill>
                <a:schemeClr val="bg1"/>
              </a:solidFill>
            </a:endParaRPr>
          </a:p>
        </p:txBody>
      </p:sp>
    </p:spTree>
    <p:extLst>
      <p:ext uri="{BB962C8B-B14F-4D97-AF65-F5344CB8AC3E}">
        <p14:creationId xmlns:p14="http://schemas.microsoft.com/office/powerpoint/2010/main" val="3783437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62100"/>
            <a:ext cx="7391400" cy="2554545"/>
          </a:xfrm>
          <a:prstGeom prst="rect">
            <a:avLst/>
          </a:prstGeom>
          <a:noFill/>
        </p:spPr>
        <p:txBody>
          <a:bodyPr wrap="square" rtlCol="0">
            <a:spAutoFit/>
          </a:bodyPr>
          <a:lstStyle/>
          <a:p>
            <a:pPr algn="ctr"/>
            <a:endParaRPr lang="en-IN" sz="3200" b="1" dirty="0">
              <a:solidFill>
                <a:schemeClr val="bg1"/>
              </a:solidFill>
            </a:endParaRPr>
          </a:p>
          <a:p>
            <a:pPr algn="ctr"/>
            <a:endParaRPr lang="en-IN" sz="3200" b="1" dirty="0" smtClean="0">
              <a:solidFill>
                <a:schemeClr val="bg1"/>
              </a:solidFill>
            </a:endParaRPr>
          </a:p>
          <a:p>
            <a:pPr algn="ctr"/>
            <a:endParaRPr lang="en-IN" sz="3200" b="1" dirty="0" smtClean="0">
              <a:solidFill>
                <a:schemeClr val="bg1"/>
              </a:solidFill>
            </a:endParaRPr>
          </a:p>
          <a:p>
            <a:pPr algn="ctr"/>
            <a:r>
              <a:rPr lang="en-IN" sz="3200" b="1" dirty="0" smtClean="0">
                <a:solidFill>
                  <a:schemeClr val="bg1"/>
                </a:solidFill>
              </a:rPr>
              <a:t> HOW ARE WE DOING SPIRITUALLY?</a:t>
            </a:r>
          </a:p>
          <a:p>
            <a:endParaRPr lang="en-IN" sz="32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53208" y="823435"/>
            <a:ext cx="7391400" cy="5816977"/>
          </a:xfrm>
          <a:prstGeom prst="rect">
            <a:avLst/>
          </a:prstGeom>
          <a:noFill/>
        </p:spPr>
        <p:txBody>
          <a:bodyPr wrap="square" rtlCol="0">
            <a:spAutoFit/>
          </a:bodyPr>
          <a:lstStyle/>
          <a:p>
            <a:pPr algn="ctr"/>
            <a:endParaRPr lang="en-IN" sz="3200" dirty="0" smtClean="0">
              <a:solidFill>
                <a:schemeClr val="bg1"/>
              </a:solidFill>
            </a:endParaRPr>
          </a:p>
          <a:p>
            <a:pPr algn="ctr"/>
            <a:endParaRPr lang="en-IN" sz="3200" dirty="0" smtClean="0">
              <a:solidFill>
                <a:schemeClr val="bg1"/>
              </a:solidFill>
            </a:endParaRPr>
          </a:p>
          <a:p>
            <a:pPr algn="ctr"/>
            <a:endParaRPr lang="en-IN" sz="3200" dirty="0" smtClean="0">
              <a:solidFill>
                <a:schemeClr val="bg1"/>
              </a:solidFill>
            </a:endParaRPr>
          </a:p>
          <a:p>
            <a:pPr algn="ctr"/>
            <a:r>
              <a:rPr lang="en-IN" sz="3200" b="1" dirty="0" smtClean="0">
                <a:solidFill>
                  <a:schemeClr val="bg1"/>
                </a:solidFill>
              </a:rPr>
              <a:t>Some Insights</a:t>
            </a:r>
            <a:endParaRPr lang="en-IN" sz="3200" b="1" dirty="0" smtClean="0">
              <a:solidFill>
                <a:schemeClr val="bg1"/>
              </a:solidFill>
            </a:endParaRPr>
          </a:p>
          <a:p>
            <a:pPr algn="ctr"/>
            <a:endParaRPr lang="en-IN" sz="3200" dirty="0" smtClean="0">
              <a:solidFill>
                <a:schemeClr val="bg1"/>
              </a:solidFill>
            </a:endParaRPr>
          </a:p>
          <a:p>
            <a:pPr algn="ctr"/>
            <a:r>
              <a:rPr lang="en-IN" sz="3200" dirty="0">
                <a:solidFill>
                  <a:schemeClr val="bg1"/>
                </a:solidFill>
              </a:rPr>
              <a:t>2</a:t>
            </a:r>
            <a:r>
              <a:rPr lang="en-IN" sz="3200" dirty="0" smtClean="0">
                <a:solidFill>
                  <a:schemeClr val="bg1"/>
                </a:solidFill>
              </a:rPr>
              <a:t>. UNBROKEN FOCUS</a:t>
            </a:r>
          </a:p>
          <a:p>
            <a:pPr algn="ctr"/>
            <a:r>
              <a:rPr lang="en-IN" sz="3200" dirty="0" smtClean="0">
                <a:solidFill>
                  <a:schemeClr val="bg1"/>
                </a:solidFill>
              </a:rPr>
              <a:t> </a:t>
            </a:r>
          </a:p>
          <a:p>
            <a:pPr algn="ctr"/>
            <a:r>
              <a:rPr lang="en-IN" sz="2800" b="1" i="1" dirty="0" smtClean="0">
                <a:solidFill>
                  <a:schemeClr val="bg1"/>
                </a:solidFill>
              </a:rPr>
              <a:t>Distractions cause weariness and discouragement</a:t>
            </a:r>
            <a:endParaRPr lang="en-IN" sz="2800" b="1" i="1" dirty="0">
              <a:solidFill>
                <a:schemeClr val="bg1"/>
              </a:solidFill>
            </a:endParaRPr>
          </a:p>
          <a:p>
            <a:pPr algn="ctr"/>
            <a:endParaRPr lang="en-IN" sz="3200" dirty="0">
              <a:solidFill>
                <a:schemeClr val="bg1"/>
              </a:solidFill>
            </a:endParaRPr>
          </a:p>
          <a:p>
            <a:r>
              <a:rPr lang="en-IN" sz="2800" dirty="0" smtClean="0">
                <a:solidFill>
                  <a:schemeClr val="bg1"/>
                </a:solidFill>
              </a:rPr>
              <a:t> </a:t>
            </a:r>
          </a:p>
          <a:p>
            <a:pPr lvl="0" algn="ctr"/>
            <a:endParaRPr lang="en-IN" sz="3200" dirty="0">
              <a:solidFill>
                <a:schemeClr val="bg1"/>
              </a:solidFill>
            </a:endParaRPr>
          </a:p>
        </p:txBody>
      </p:sp>
    </p:spTree>
    <p:extLst>
      <p:ext uri="{BB962C8B-B14F-4D97-AF65-F5344CB8AC3E}">
        <p14:creationId xmlns:p14="http://schemas.microsoft.com/office/powerpoint/2010/main" val="30334632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62100"/>
            <a:ext cx="7391400" cy="2554545"/>
          </a:xfrm>
          <a:prstGeom prst="rect">
            <a:avLst/>
          </a:prstGeom>
          <a:noFill/>
        </p:spPr>
        <p:txBody>
          <a:bodyPr wrap="square" rtlCol="0">
            <a:spAutoFit/>
          </a:bodyPr>
          <a:lstStyle/>
          <a:p>
            <a:pPr algn="ctr"/>
            <a:endParaRPr lang="en-IN" sz="3200" b="1" dirty="0">
              <a:solidFill>
                <a:schemeClr val="bg1"/>
              </a:solidFill>
            </a:endParaRPr>
          </a:p>
          <a:p>
            <a:pPr algn="ctr"/>
            <a:endParaRPr lang="en-IN" sz="3200" b="1" dirty="0" smtClean="0">
              <a:solidFill>
                <a:schemeClr val="bg1"/>
              </a:solidFill>
            </a:endParaRPr>
          </a:p>
          <a:p>
            <a:pPr algn="ctr"/>
            <a:endParaRPr lang="en-IN" sz="3200" b="1" dirty="0" smtClean="0">
              <a:solidFill>
                <a:schemeClr val="bg1"/>
              </a:solidFill>
            </a:endParaRPr>
          </a:p>
          <a:p>
            <a:pPr algn="ctr"/>
            <a:r>
              <a:rPr lang="en-IN" sz="3200" b="1" dirty="0" smtClean="0">
                <a:solidFill>
                  <a:schemeClr val="bg1"/>
                </a:solidFill>
              </a:rPr>
              <a:t> HOW ARE WE DOING SPIRITUALLY?</a:t>
            </a:r>
          </a:p>
          <a:p>
            <a:endParaRPr lang="en-IN" sz="32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53208" y="823435"/>
            <a:ext cx="7391400" cy="6678751"/>
          </a:xfrm>
          <a:prstGeom prst="rect">
            <a:avLst/>
          </a:prstGeom>
          <a:noFill/>
        </p:spPr>
        <p:txBody>
          <a:bodyPr wrap="square" rtlCol="0">
            <a:spAutoFit/>
          </a:bodyPr>
          <a:lstStyle/>
          <a:p>
            <a:pPr algn="ctr"/>
            <a:endParaRPr lang="en-IN" sz="3200" dirty="0" smtClean="0">
              <a:solidFill>
                <a:schemeClr val="bg1"/>
              </a:solidFill>
            </a:endParaRPr>
          </a:p>
          <a:p>
            <a:pPr algn="ctr"/>
            <a:endParaRPr lang="en-IN" sz="3200" dirty="0" smtClean="0">
              <a:solidFill>
                <a:schemeClr val="bg1"/>
              </a:solidFill>
            </a:endParaRPr>
          </a:p>
          <a:p>
            <a:pPr algn="ctr"/>
            <a:endParaRPr lang="en-IN" sz="3200" dirty="0" smtClean="0">
              <a:solidFill>
                <a:schemeClr val="bg1"/>
              </a:solidFill>
            </a:endParaRPr>
          </a:p>
          <a:p>
            <a:pPr algn="ctr"/>
            <a:r>
              <a:rPr lang="en-IN" sz="3200" b="1" dirty="0" smtClean="0">
                <a:solidFill>
                  <a:schemeClr val="bg1"/>
                </a:solidFill>
              </a:rPr>
              <a:t>Some Insights</a:t>
            </a:r>
            <a:endParaRPr lang="en-IN" sz="3200" b="1" dirty="0" smtClean="0">
              <a:solidFill>
                <a:schemeClr val="bg1"/>
              </a:solidFill>
            </a:endParaRPr>
          </a:p>
          <a:p>
            <a:pPr algn="ctr"/>
            <a:endParaRPr lang="en-IN" sz="3200" dirty="0" smtClean="0">
              <a:solidFill>
                <a:schemeClr val="bg1"/>
              </a:solidFill>
            </a:endParaRPr>
          </a:p>
          <a:p>
            <a:pPr algn="ctr"/>
            <a:r>
              <a:rPr lang="en-IN" sz="3200" dirty="0" smtClean="0">
                <a:solidFill>
                  <a:schemeClr val="bg1"/>
                </a:solidFill>
              </a:rPr>
              <a:t>3. ENDURE CHASTENING</a:t>
            </a:r>
          </a:p>
          <a:p>
            <a:pPr algn="ctr"/>
            <a:r>
              <a:rPr lang="en-IN" sz="3200" dirty="0" smtClean="0">
                <a:solidFill>
                  <a:schemeClr val="bg1"/>
                </a:solidFill>
              </a:rPr>
              <a:t> </a:t>
            </a:r>
          </a:p>
          <a:p>
            <a:r>
              <a:rPr lang="en-US" sz="2800" dirty="0">
                <a:solidFill>
                  <a:schemeClr val="bg1"/>
                </a:solidFill>
              </a:rPr>
              <a:t>Vs: 7</a:t>
            </a:r>
            <a:endParaRPr lang="en-IN" sz="2800" dirty="0">
              <a:solidFill>
                <a:schemeClr val="bg1"/>
              </a:solidFill>
            </a:endParaRPr>
          </a:p>
          <a:p>
            <a:r>
              <a:rPr lang="en-US" sz="2800" dirty="0">
                <a:solidFill>
                  <a:schemeClr val="bg1"/>
                </a:solidFill>
              </a:rPr>
              <a:t>7 If you endure chastening, God deals with you as with sons; for what son is there whom a father does not chasten?</a:t>
            </a:r>
            <a:endParaRPr lang="en-IN" sz="2800" dirty="0">
              <a:solidFill>
                <a:schemeClr val="bg1"/>
              </a:solidFill>
            </a:endParaRPr>
          </a:p>
          <a:p>
            <a:pPr algn="ctr"/>
            <a:endParaRPr lang="en-IN" sz="3200" dirty="0">
              <a:solidFill>
                <a:schemeClr val="bg1"/>
              </a:solidFill>
            </a:endParaRPr>
          </a:p>
          <a:p>
            <a:r>
              <a:rPr lang="en-IN" sz="2800" dirty="0" smtClean="0">
                <a:solidFill>
                  <a:schemeClr val="bg1"/>
                </a:solidFill>
              </a:rPr>
              <a:t> </a:t>
            </a:r>
          </a:p>
          <a:p>
            <a:pPr lvl="0" algn="ctr"/>
            <a:endParaRPr lang="en-IN" sz="3200" dirty="0">
              <a:solidFill>
                <a:schemeClr val="bg1"/>
              </a:solidFill>
            </a:endParaRPr>
          </a:p>
        </p:txBody>
      </p:sp>
    </p:spTree>
    <p:extLst>
      <p:ext uri="{BB962C8B-B14F-4D97-AF65-F5344CB8AC3E}">
        <p14:creationId xmlns:p14="http://schemas.microsoft.com/office/powerpoint/2010/main" val="1709805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62100"/>
            <a:ext cx="7391400" cy="2554545"/>
          </a:xfrm>
          <a:prstGeom prst="rect">
            <a:avLst/>
          </a:prstGeom>
          <a:noFill/>
        </p:spPr>
        <p:txBody>
          <a:bodyPr wrap="square" rtlCol="0">
            <a:spAutoFit/>
          </a:bodyPr>
          <a:lstStyle/>
          <a:p>
            <a:pPr algn="ctr"/>
            <a:endParaRPr lang="en-IN" sz="3200" b="1" dirty="0">
              <a:solidFill>
                <a:schemeClr val="bg1"/>
              </a:solidFill>
            </a:endParaRPr>
          </a:p>
          <a:p>
            <a:pPr algn="ctr"/>
            <a:endParaRPr lang="en-IN" sz="3200" b="1" dirty="0" smtClean="0">
              <a:solidFill>
                <a:schemeClr val="bg1"/>
              </a:solidFill>
            </a:endParaRPr>
          </a:p>
          <a:p>
            <a:pPr algn="ctr"/>
            <a:endParaRPr lang="en-IN" sz="3200" b="1" dirty="0" smtClean="0">
              <a:solidFill>
                <a:schemeClr val="bg1"/>
              </a:solidFill>
            </a:endParaRPr>
          </a:p>
          <a:p>
            <a:pPr algn="ctr"/>
            <a:r>
              <a:rPr lang="en-IN" sz="3200" b="1" dirty="0" smtClean="0">
                <a:solidFill>
                  <a:schemeClr val="bg1"/>
                </a:solidFill>
              </a:rPr>
              <a:t> HOW ARE WE DOING SPIRITUALLY?</a:t>
            </a:r>
          </a:p>
          <a:p>
            <a:endParaRPr lang="en-IN" sz="32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53208" y="823435"/>
            <a:ext cx="7391400" cy="6678751"/>
          </a:xfrm>
          <a:prstGeom prst="rect">
            <a:avLst/>
          </a:prstGeom>
          <a:noFill/>
        </p:spPr>
        <p:txBody>
          <a:bodyPr wrap="square" rtlCol="0">
            <a:spAutoFit/>
          </a:bodyPr>
          <a:lstStyle/>
          <a:p>
            <a:pPr algn="ctr"/>
            <a:endParaRPr lang="en-IN" sz="3200" dirty="0" smtClean="0">
              <a:solidFill>
                <a:schemeClr val="bg1"/>
              </a:solidFill>
            </a:endParaRPr>
          </a:p>
          <a:p>
            <a:pPr algn="ctr"/>
            <a:endParaRPr lang="en-IN" sz="3200" dirty="0" smtClean="0">
              <a:solidFill>
                <a:schemeClr val="bg1"/>
              </a:solidFill>
            </a:endParaRPr>
          </a:p>
          <a:p>
            <a:pPr algn="ctr"/>
            <a:endParaRPr lang="en-IN" sz="3200" dirty="0" smtClean="0">
              <a:solidFill>
                <a:schemeClr val="bg1"/>
              </a:solidFill>
            </a:endParaRPr>
          </a:p>
          <a:p>
            <a:pPr algn="ctr"/>
            <a:r>
              <a:rPr lang="en-IN" sz="3200" b="1" dirty="0" smtClean="0">
                <a:solidFill>
                  <a:schemeClr val="bg1"/>
                </a:solidFill>
              </a:rPr>
              <a:t>Some Insights</a:t>
            </a:r>
            <a:endParaRPr lang="en-IN" sz="3200" b="1" dirty="0" smtClean="0">
              <a:solidFill>
                <a:schemeClr val="bg1"/>
              </a:solidFill>
            </a:endParaRPr>
          </a:p>
          <a:p>
            <a:pPr algn="ctr"/>
            <a:endParaRPr lang="en-IN" sz="3200" dirty="0" smtClean="0">
              <a:solidFill>
                <a:schemeClr val="bg1"/>
              </a:solidFill>
            </a:endParaRPr>
          </a:p>
          <a:p>
            <a:pPr algn="ctr"/>
            <a:r>
              <a:rPr lang="en-IN" sz="3200" dirty="0" smtClean="0">
                <a:solidFill>
                  <a:schemeClr val="bg1"/>
                </a:solidFill>
              </a:rPr>
              <a:t>3. ENDURE CHASTENING</a:t>
            </a:r>
          </a:p>
          <a:p>
            <a:pPr algn="ctr"/>
            <a:r>
              <a:rPr lang="en-IN" sz="3200" dirty="0" smtClean="0">
                <a:solidFill>
                  <a:schemeClr val="bg1"/>
                </a:solidFill>
              </a:rPr>
              <a:t> </a:t>
            </a:r>
          </a:p>
          <a:p>
            <a:pPr marL="514350" indent="-514350">
              <a:buAutoNum type="arabicPeriod"/>
            </a:pPr>
            <a:r>
              <a:rPr lang="en-IN" sz="2800" dirty="0" smtClean="0">
                <a:solidFill>
                  <a:schemeClr val="bg1"/>
                </a:solidFill>
              </a:rPr>
              <a:t>Through His Word and Spirit</a:t>
            </a:r>
          </a:p>
          <a:p>
            <a:pPr marL="514350" indent="-514350">
              <a:buAutoNum type="arabicPeriod"/>
            </a:pPr>
            <a:r>
              <a:rPr lang="en-IN" sz="2800" dirty="0" smtClean="0">
                <a:solidFill>
                  <a:schemeClr val="bg1"/>
                </a:solidFill>
              </a:rPr>
              <a:t>Through others – authority structures, divine order.</a:t>
            </a:r>
          </a:p>
          <a:p>
            <a:pPr marL="514350" indent="-514350">
              <a:buAutoNum type="arabicPeriod"/>
            </a:pPr>
            <a:r>
              <a:rPr lang="en-IN" sz="2800" dirty="0" smtClean="0">
                <a:solidFill>
                  <a:schemeClr val="bg1"/>
                </a:solidFill>
              </a:rPr>
              <a:t>Circumstances.</a:t>
            </a:r>
          </a:p>
          <a:p>
            <a:pPr algn="ctr"/>
            <a:endParaRPr lang="en-IN" sz="3200" dirty="0">
              <a:solidFill>
                <a:schemeClr val="bg1"/>
              </a:solidFill>
            </a:endParaRPr>
          </a:p>
          <a:p>
            <a:r>
              <a:rPr lang="en-IN" sz="2800" dirty="0" smtClean="0">
                <a:solidFill>
                  <a:schemeClr val="bg1"/>
                </a:solidFill>
              </a:rPr>
              <a:t> </a:t>
            </a:r>
          </a:p>
          <a:p>
            <a:pPr lvl="0" algn="ctr"/>
            <a:endParaRPr lang="en-IN" sz="3200" dirty="0">
              <a:solidFill>
                <a:schemeClr val="bg1"/>
              </a:solidFill>
            </a:endParaRPr>
          </a:p>
        </p:txBody>
      </p:sp>
    </p:spTree>
    <p:extLst>
      <p:ext uri="{BB962C8B-B14F-4D97-AF65-F5344CB8AC3E}">
        <p14:creationId xmlns:p14="http://schemas.microsoft.com/office/powerpoint/2010/main" val="3986570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62100"/>
            <a:ext cx="7391400" cy="2554545"/>
          </a:xfrm>
          <a:prstGeom prst="rect">
            <a:avLst/>
          </a:prstGeom>
          <a:noFill/>
        </p:spPr>
        <p:txBody>
          <a:bodyPr wrap="square" rtlCol="0">
            <a:spAutoFit/>
          </a:bodyPr>
          <a:lstStyle/>
          <a:p>
            <a:pPr algn="ctr"/>
            <a:endParaRPr lang="en-IN" sz="3200" b="1" dirty="0">
              <a:solidFill>
                <a:schemeClr val="bg1"/>
              </a:solidFill>
            </a:endParaRPr>
          </a:p>
          <a:p>
            <a:pPr algn="ctr"/>
            <a:endParaRPr lang="en-IN" sz="3200" b="1" dirty="0" smtClean="0">
              <a:solidFill>
                <a:schemeClr val="bg1"/>
              </a:solidFill>
            </a:endParaRPr>
          </a:p>
          <a:p>
            <a:pPr algn="ctr"/>
            <a:endParaRPr lang="en-IN" sz="3200" b="1" dirty="0" smtClean="0">
              <a:solidFill>
                <a:schemeClr val="bg1"/>
              </a:solidFill>
            </a:endParaRPr>
          </a:p>
          <a:p>
            <a:pPr algn="ctr"/>
            <a:r>
              <a:rPr lang="en-IN" sz="3200" b="1" dirty="0" smtClean="0">
                <a:solidFill>
                  <a:schemeClr val="bg1"/>
                </a:solidFill>
              </a:rPr>
              <a:t> HOW ARE WE DOING SPIRITUALLY?</a:t>
            </a:r>
          </a:p>
          <a:p>
            <a:endParaRPr lang="en-IN" sz="32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53208" y="823435"/>
            <a:ext cx="7391400" cy="7109639"/>
          </a:xfrm>
          <a:prstGeom prst="rect">
            <a:avLst/>
          </a:prstGeom>
          <a:noFill/>
        </p:spPr>
        <p:txBody>
          <a:bodyPr wrap="square" rtlCol="0">
            <a:spAutoFit/>
          </a:bodyPr>
          <a:lstStyle/>
          <a:p>
            <a:pPr algn="ctr"/>
            <a:endParaRPr lang="en-IN" sz="3200" dirty="0" smtClean="0">
              <a:solidFill>
                <a:schemeClr val="bg1"/>
              </a:solidFill>
            </a:endParaRPr>
          </a:p>
          <a:p>
            <a:pPr algn="ctr"/>
            <a:endParaRPr lang="en-IN" sz="3200" dirty="0" smtClean="0">
              <a:solidFill>
                <a:schemeClr val="bg1"/>
              </a:solidFill>
            </a:endParaRPr>
          </a:p>
          <a:p>
            <a:pPr algn="ctr"/>
            <a:endParaRPr lang="en-IN" sz="3200" dirty="0" smtClean="0">
              <a:solidFill>
                <a:schemeClr val="bg1"/>
              </a:solidFill>
            </a:endParaRPr>
          </a:p>
          <a:p>
            <a:pPr algn="ctr"/>
            <a:r>
              <a:rPr lang="en-IN" sz="3200" b="1" dirty="0" smtClean="0">
                <a:solidFill>
                  <a:schemeClr val="bg1"/>
                </a:solidFill>
              </a:rPr>
              <a:t>Some Insights</a:t>
            </a:r>
            <a:endParaRPr lang="en-IN" sz="3200" b="1" dirty="0" smtClean="0">
              <a:solidFill>
                <a:schemeClr val="bg1"/>
              </a:solidFill>
            </a:endParaRPr>
          </a:p>
          <a:p>
            <a:pPr algn="ctr"/>
            <a:endParaRPr lang="en-IN" sz="3200" dirty="0" smtClean="0">
              <a:solidFill>
                <a:schemeClr val="bg1"/>
              </a:solidFill>
            </a:endParaRPr>
          </a:p>
          <a:p>
            <a:pPr algn="ctr"/>
            <a:r>
              <a:rPr lang="en-IN" sz="3200" dirty="0" smtClean="0">
                <a:solidFill>
                  <a:schemeClr val="bg1"/>
                </a:solidFill>
              </a:rPr>
              <a:t>3. ENDURE CHASTENING</a:t>
            </a:r>
          </a:p>
          <a:p>
            <a:pPr algn="ctr"/>
            <a:r>
              <a:rPr lang="en-IN" sz="3200" dirty="0" smtClean="0">
                <a:solidFill>
                  <a:schemeClr val="bg1"/>
                </a:solidFill>
              </a:rPr>
              <a:t> </a:t>
            </a:r>
          </a:p>
          <a:p>
            <a:r>
              <a:rPr lang="en-US" sz="2800" dirty="0">
                <a:solidFill>
                  <a:schemeClr val="bg1"/>
                </a:solidFill>
              </a:rPr>
              <a:t>Vs: 11</a:t>
            </a:r>
            <a:endParaRPr lang="en-IN" sz="2800" dirty="0">
              <a:solidFill>
                <a:schemeClr val="bg1"/>
              </a:solidFill>
            </a:endParaRPr>
          </a:p>
          <a:p>
            <a:r>
              <a:rPr lang="en-US" sz="2800" dirty="0">
                <a:solidFill>
                  <a:schemeClr val="bg1"/>
                </a:solidFill>
              </a:rPr>
              <a:t>11 Now no chastening seems to be joyful for the present, but painful; nevertheless, afterward it yields the peaceable fruit of righteousness to those who have been trained by it.</a:t>
            </a:r>
            <a:endParaRPr lang="en-IN" sz="2800" dirty="0">
              <a:solidFill>
                <a:schemeClr val="bg1"/>
              </a:solidFill>
            </a:endParaRPr>
          </a:p>
          <a:p>
            <a:pPr algn="ctr"/>
            <a:endParaRPr lang="en-IN" sz="3200" dirty="0">
              <a:solidFill>
                <a:schemeClr val="bg1"/>
              </a:solidFill>
            </a:endParaRPr>
          </a:p>
          <a:p>
            <a:r>
              <a:rPr lang="en-IN" sz="2800" dirty="0" smtClean="0">
                <a:solidFill>
                  <a:schemeClr val="bg1"/>
                </a:solidFill>
              </a:rPr>
              <a:t> </a:t>
            </a:r>
          </a:p>
          <a:p>
            <a:pPr lvl="0" algn="ctr"/>
            <a:endParaRPr lang="en-IN" sz="3200" dirty="0">
              <a:solidFill>
                <a:schemeClr val="bg1"/>
              </a:solidFill>
            </a:endParaRPr>
          </a:p>
        </p:txBody>
      </p:sp>
    </p:spTree>
    <p:extLst>
      <p:ext uri="{BB962C8B-B14F-4D97-AF65-F5344CB8AC3E}">
        <p14:creationId xmlns:p14="http://schemas.microsoft.com/office/powerpoint/2010/main" val="3330703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62100"/>
            <a:ext cx="7391400" cy="2554545"/>
          </a:xfrm>
          <a:prstGeom prst="rect">
            <a:avLst/>
          </a:prstGeom>
          <a:noFill/>
        </p:spPr>
        <p:txBody>
          <a:bodyPr wrap="square" rtlCol="0">
            <a:spAutoFit/>
          </a:bodyPr>
          <a:lstStyle/>
          <a:p>
            <a:pPr algn="ctr"/>
            <a:endParaRPr lang="en-IN" sz="3200" b="1" dirty="0">
              <a:solidFill>
                <a:schemeClr val="bg1"/>
              </a:solidFill>
            </a:endParaRPr>
          </a:p>
          <a:p>
            <a:pPr algn="ctr"/>
            <a:endParaRPr lang="en-IN" sz="3200" b="1" dirty="0" smtClean="0">
              <a:solidFill>
                <a:schemeClr val="bg1"/>
              </a:solidFill>
            </a:endParaRPr>
          </a:p>
          <a:p>
            <a:pPr algn="ctr"/>
            <a:endParaRPr lang="en-IN" sz="3200" b="1" dirty="0" smtClean="0">
              <a:solidFill>
                <a:schemeClr val="bg1"/>
              </a:solidFill>
            </a:endParaRPr>
          </a:p>
          <a:p>
            <a:pPr algn="ctr"/>
            <a:r>
              <a:rPr lang="en-IN" sz="3200" b="1" dirty="0" smtClean="0">
                <a:solidFill>
                  <a:schemeClr val="bg1"/>
                </a:solidFill>
              </a:rPr>
              <a:t> HOW ARE WE DOING SPIRITUALLY?</a:t>
            </a:r>
          </a:p>
          <a:p>
            <a:endParaRPr lang="en-IN" sz="32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53208" y="823435"/>
            <a:ext cx="7391400" cy="6863417"/>
          </a:xfrm>
          <a:prstGeom prst="rect">
            <a:avLst/>
          </a:prstGeom>
          <a:noFill/>
        </p:spPr>
        <p:txBody>
          <a:bodyPr wrap="square" rtlCol="0">
            <a:spAutoFit/>
          </a:bodyPr>
          <a:lstStyle/>
          <a:p>
            <a:pPr algn="ctr"/>
            <a:endParaRPr lang="en-IN" sz="3200" dirty="0" smtClean="0">
              <a:solidFill>
                <a:schemeClr val="bg1"/>
              </a:solidFill>
            </a:endParaRPr>
          </a:p>
          <a:p>
            <a:pPr algn="ctr"/>
            <a:endParaRPr lang="en-IN" sz="3200" dirty="0" smtClean="0">
              <a:solidFill>
                <a:schemeClr val="bg1"/>
              </a:solidFill>
            </a:endParaRPr>
          </a:p>
          <a:p>
            <a:pPr algn="ctr"/>
            <a:endParaRPr lang="en-IN" sz="3200" dirty="0" smtClean="0">
              <a:solidFill>
                <a:schemeClr val="bg1"/>
              </a:solidFill>
            </a:endParaRPr>
          </a:p>
          <a:p>
            <a:pPr algn="ctr"/>
            <a:r>
              <a:rPr lang="en-IN" sz="3200" b="1" dirty="0" smtClean="0">
                <a:solidFill>
                  <a:schemeClr val="bg1"/>
                </a:solidFill>
              </a:rPr>
              <a:t>Some Insights</a:t>
            </a:r>
            <a:endParaRPr lang="en-IN" sz="3200" b="1" dirty="0" smtClean="0">
              <a:solidFill>
                <a:schemeClr val="bg1"/>
              </a:solidFill>
            </a:endParaRPr>
          </a:p>
          <a:p>
            <a:pPr algn="ctr"/>
            <a:endParaRPr lang="en-IN" sz="3200" dirty="0" smtClean="0">
              <a:solidFill>
                <a:schemeClr val="bg1"/>
              </a:solidFill>
            </a:endParaRPr>
          </a:p>
          <a:p>
            <a:pPr algn="ctr"/>
            <a:r>
              <a:rPr lang="en-IN" sz="3200" dirty="0" smtClean="0">
                <a:solidFill>
                  <a:schemeClr val="bg1"/>
                </a:solidFill>
              </a:rPr>
              <a:t>4. ARISE &amp; RUN</a:t>
            </a:r>
          </a:p>
          <a:p>
            <a:pPr algn="ctr"/>
            <a:r>
              <a:rPr lang="en-IN" sz="3200" dirty="0" smtClean="0">
                <a:solidFill>
                  <a:schemeClr val="bg1"/>
                </a:solidFill>
              </a:rPr>
              <a:t> </a:t>
            </a:r>
          </a:p>
          <a:p>
            <a:r>
              <a:rPr lang="en-US" sz="2800" dirty="0">
                <a:solidFill>
                  <a:schemeClr val="bg1"/>
                </a:solidFill>
              </a:rPr>
              <a:t>Hebrews 12:12-15</a:t>
            </a:r>
            <a:endParaRPr lang="en-IN" sz="2800" dirty="0">
              <a:solidFill>
                <a:schemeClr val="bg1"/>
              </a:solidFill>
            </a:endParaRPr>
          </a:p>
          <a:p>
            <a:r>
              <a:rPr lang="en-US" sz="2400" dirty="0">
                <a:solidFill>
                  <a:schemeClr val="bg1"/>
                </a:solidFill>
              </a:rPr>
              <a:t>12 Therefore strengthen the hands which hang down, and the feeble knees, </a:t>
            </a:r>
            <a:endParaRPr lang="en-IN" sz="2400" dirty="0">
              <a:solidFill>
                <a:schemeClr val="bg1"/>
              </a:solidFill>
            </a:endParaRPr>
          </a:p>
          <a:p>
            <a:r>
              <a:rPr lang="en-US" sz="2400" dirty="0">
                <a:solidFill>
                  <a:schemeClr val="bg1"/>
                </a:solidFill>
              </a:rPr>
              <a:t>13 and make straight paths for your feet, so that what is lame may not be dislocated, but rather be healed. </a:t>
            </a:r>
            <a:endParaRPr lang="en-IN" sz="2400" dirty="0">
              <a:solidFill>
                <a:schemeClr val="bg1"/>
              </a:solidFill>
            </a:endParaRPr>
          </a:p>
          <a:p>
            <a:pPr algn="ctr"/>
            <a:endParaRPr lang="en-IN" sz="3200" dirty="0">
              <a:solidFill>
                <a:schemeClr val="bg1"/>
              </a:solidFill>
            </a:endParaRPr>
          </a:p>
          <a:p>
            <a:r>
              <a:rPr lang="en-IN" sz="2800" dirty="0" smtClean="0">
                <a:solidFill>
                  <a:schemeClr val="bg1"/>
                </a:solidFill>
              </a:rPr>
              <a:t> </a:t>
            </a:r>
          </a:p>
          <a:p>
            <a:pPr lvl="0" algn="ctr"/>
            <a:endParaRPr lang="en-IN" sz="3200" dirty="0">
              <a:solidFill>
                <a:schemeClr val="bg1"/>
              </a:solidFill>
            </a:endParaRPr>
          </a:p>
        </p:txBody>
      </p:sp>
    </p:spTree>
    <p:extLst>
      <p:ext uri="{BB962C8B-B14F-4D97-AF65-F5344CB8AC3E}">
        <p14:creationId xmlns:p14="http://schemas.microsoft.com/office/powerpoint/2010/main" val="9481634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62100"/>
            <a:ext cx="7391400" cy="2554545"/>
          </a:xfrm>
          <a:prstGeom prst="rect">
            <a:avLst/>
          </a:prstGeom>
          <a:noFill/>
        </p:spPr>
        <p:txBody>
          <a:bodyPr wrap="square" rtlCol="0">
            <a:spAutoFit/>
          </a:bodyPr>
          <a:lstStyle/>
          <a:p>
            <a:pPr algn="ctr"/>
            <a:endParaRPr lang="en-IN" sz="3200" b="1" dirty="0">
              <a:solidFill>
                <a:schemeClr val="bg1"/>
              </a:solidFill>
            </a:endParaRPr>
          </a:p>
          <a:p>
            <a:pPr algn="ctr"/>
            <a:endParaRPr lang="en-IN" sz="3200" b="1" dirty="0" smtClean="0">
              <a:solidFill>
                <a:schemeClr val="bg1"/>
              </a:solidFill>
            </a:endParaRPr>
          </a:p>
          <a:p>
            <a:pPr algn="ctr"/>
            <a:endParaRPr lang="en-IN" sz="3200" b="1" dirty="0" smtClean="0">
              <a:solidFill>
                <a:schemeClr val="bg1"/>
              </a:solidFill>
            </a:endParaRPr>
          </a:p>
          <a:p>
            <a:pPr algn="ctr"/>
            <a:r>
              <a:rPr lang="en-IN" sz="3200" b="1" dirty="0" smtClean="0">
                <a:solidFill>
                  <a:schemeClr val="bg1"/>
                </a:solidFill>
              </a:rPr>
              <a:t> HOW ARE WE DOING SPIRITUALLY?</a:t>
            </a:r>
          </a:p>
          <a:p>
            <a:endParaRPr lang="en-IN" sz="32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53208" y="823435"/>
            <a:ext cx="7391400" cy="7232749"/>
          </a:xfrm>
          <a:prstGeom prst="rect">
            <a:avLst/>
          </a:prstGeom>
          <a:noFill/>
        </p:spPr>
        <p:txBody>
          <a:bodyPr wrap="square" rtlCol="0">
            <a:spAutoFit/>
          </a:bodyPr>
          <a:lstStyle/>
          <a:p>
            <a:pPr algn="ctr"/>
            <a:endParaRPr lang="en-IN" sz="3200" dirty="0" smtClean="0">
              <a:solidFill>
                <a:schemeClr val="bg1"/>
              </a:solidFill>
            </a:endParaRPr>
          </a:p>
          <a:p>
            <a:pPr algn="ctr"/>
            <a:endParaRPr lang="en-IN" sz="3200" dirty="0" smtClean="0">
              <a:solidFill>
                <a:schemeClr val="bg1"/>
              </a:solidFill>
            </a:endParaRPr>
          </a:p>
          <a:p>
            <a:pPr algn="ctr"/>
            <a:endParaRPr lang="en-IN" sz="3200" dirty="0" smtClean="0">
              <a:solidFill>
                <a:schemeClr val="bg1"/>
              </a:solidFill>
            </a:endParaRPr>
          </a:p>
          <a:p>
            <a:pPr algn="ctr"/>
            <a:r>
              <a:rPr lang="en-IN" sz="3200" b="1" dirty="0" smtClean="0">
                <a:solidFill>
                  <a:schemeClr val="bg1"/>
                </a:solidFill>
              </a:rPr>
              <a:t>Some Insights</a:t>
            </a:r>
            <a:endParaRPr lang="en-IN" sz="3200" b="1" dirty="0" smtClean="0">
              <a:solidFill>
                <a:schemeClr val="bg1"/>
              </a:solidFill>
            </a:endParaRPr>
          </a:p>
          <a:p>
            <a:pPr algn="ctr"/>
            <a:endParaRPr lang="en-IN" sz="3200" dirty="0" smtClean="0">
              <a:solidFill>
                <a:schemeClr val="bg1"/>
              </a:solidFill>
            </a:endParaRPr>
          </a:p>
          <a:p>
            <a:pPr algn="ctr"/>
            <a:r>
              <a:rPr lang="en-IN" sz="3200" dirty="0" smtClean="0">
                <a:solidFill>
                  <a:schemeClr val="bg1"/>
                </a:solidFill>
              </a:rPr>
              <a:t>4. ARISE &amp; RUN</a:t>
            </a:r>
          </a:p>
          <a:p>
            <a:pPr algn="ctr"/>
            <a:r>
              <a:rPr lang="en-IN" sz="3200" dirty="0" smtClean="0">
                <a:solidFill>
                  <a:schemeClr val="bg1"/>
                </a:solidFill>
              </a:rPr>
              <a:t> </a:t>
            </a:r>
          </a:p>
          <a:p>
            <a:r>
              <a:rPr lang="en-US" sz="2800" dirty="0">
                <a:solidFill>
                  <a:schemeClr val="bg1"/>
                </a:solidFill>
              </a:rPr>
              <a:t>Hebrews 12:12-15</a:t>
            </a:r>
            <a:endParaRPr lang="en-IN" sz="2800" dirty="0">
              <a:solidFill>
                <a:schemeClr val="bg1"/>
              </a:solidFill>
            </a:endParaRPr>
          </a:p>
          <a:p>
            <a:r>
              <a:rPr lang="en-US" sz="2400" dirty="0" smtClean="0">
                <a:solidFill>
                  <a:schemeClr val="bg1"/>
                </a:solidFill>
              </a:rPr>
              <a:t>14 </a:t>
            </a:r>
            <a:r>
              <a:rPr lang="en-US" sz="2400" dirty="0">
                <a:solidFill>
                  <a:schemeClr val="bg1"/>
                </a:solidFill>
              </a:rPr>
              <a:t>Pursue peace with all people, and holiness, without which no one will see the Lord: 15 looking carefully lest anyone fall short of the grace of God; lest any root of bitterness springing up cause trouble, and by this many become defiled;</a:t>
            </a:r>
            <a:endParaRPr lang="en-IN" sz="2400" dirty="0">
              <a:solidFill>
                <a:schemeClr val="bg1"/>
              </a:solidFill>
            </a:endParaRPr>
          </a:p>
          <a:p>
            <a:pPr algn="ctr"/>
            <a:endParaRPr lang="en-IN" sz="3200" dirty="0">
              <a:solidFill>
                <a:schemeClr val="bg1"/>
              </a:solidFill>
            </a:endParaRPr>
          </a:p>
          <a:p>
            <a:r>
              <a:rPr lang="en-IN" sz="2800" dirty="0" smtClean="0">
                <a:solidFill>
                  <a:schemeClr val="bg1"/>
                </a:solidFill>
              </a:rPr>
              <a:t> </a:t>
            </a:r>
          </a:p>
          <a:p>
            <a:pPr lvl="0" algn="ctr"/>
            <a:endParaRPr lang="en-IN" sz="3200" dirty="0">
              <a:solidFill>
                <a:schemeClr val="bg1"/>
              </a:solidFill>
            </a:endParaRPr>
          </a:p>
        </p:txBody>
      </p:sp>
    </p:spTree>
    <p:extLst>
      <p:ext uri="{BB962C8B-B14F-4D97-AF65-F5344CB8AC3E}">
        <p14:creationId xmlns:p14="http://schemas.microsoft.com/office/powerpoint/2010/main" val="9095241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62100"/>
            <a:ext cx="7391400" cy="2554545"/>
          </a:xfrm>
          <a:prstGeom prst="rect">
            <a:avLst/>
          </a:prstGeom>
          <a:noFill/>
        </p:spPr>
        <p:txBody>
          <a:bodyPr wrap="square" rtlCol="0">
            <a:spAutoFit/>
          </a:bodyPr>
          <a:lstStyle/>
          <a:p>
            <a:pPr algn="ctr"/>
            <a:endParaRPr lang="en-IN" sz="3200" b="1" dirty="0">
              <a:solidFill>
                <a:schemeClr val="bg1"/>
              </a:solidFill>
            </a:endParaRPr>
          </a:p>
          <a:p>
            <a:pPr algn="ctr"/>
            <a:endParaRPr lang="en-IN" sz="3200" b="1" dirty="0" smtClean="0">
              <a:solidFill>
                <a:schemeClr val="bg1"/>
              </a:solidFill>
            </a:endParaRPr>
          </a:p>
          <a:p>
            <a:pPr algn="ctr"/>
            <a:endParaRPr lang="en-IN" sz="3200" b="1" dirty="0" smtClean="0">
              <a:solidFill>
                <a:schemeClr val="bg1"/>
              </a:solidFill>
            </a:endParaRPr>
          </a:p>
          <a:p>
            <a:pPr algn="ctr"/>
            <a:r>
              <a:rPr lang="en-IN" sz="3200" b="1" dirty="0" smtClean="0">
                <a:solidFill>
                  <a:schemeClr val="bg1"/>
                </a:solidFill>
              </a:rPr>
              <a:t> HOW ARE WE DOING SPIRITUALLY?</a:t>
            </a:r>
          </a:p>
          <a:p>
            <a:endParaRPr lang="en-IN" sz="32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53208" y="823435"/>
            <a:ext cx="7391400" cy="7109639"/>
          </a:xfrm>
          <a:prstGeom prst="rect">
            <a:avLst/>
          </a:prstGeom>
          <a:noFill/>
        </p:spPr>
        <p:txBody>
          <a:bodyPr wrap="square" rtlCol="0">
            <a:spAutoFit/>
          </a:bodyPr>
          <a:lstStyle/>
          <a:p>
            <a:pPr algn="ctr"/>
            <a:endParaRPr lang="en-IN" sz="3200" dirty="0" smtClean="0">
              <a:solidFill>
                <a:schemeClr val="bg1"/>
              </a:solidFill>
            </a:endParaRPr>
          </a:p>
          <a:p>
            <a:pPr algn="ctr"/>
            <a:endParaRPr lang="en-IN" sz="3200" dirty="0" smtClean="0">
              <a:solidFill>
                <a:schemeClr val="bg1"/>
              </a:solidFill>
            </a:endParaRPr>
          </a:p>
          <a:p>
            <a:pPr algn="ctr"/>
            <a:endParaRPr lang="en-IN" sz="3200" dirty="0" smtClean="0">
              <a:solidFill>
                <a:schemeClr val="bg1"/>
              </a:solidFill>
            </a:endParaRPr>
          </a:p>
          <a:p>
            <a:pPr algn="ctr"/>
            <a:r>
              <a:rPr lang="en-IN" sz="3200" b="1" dirty="0" smtClean="0">
                <a:solidFill>
                  <a:schemeClr val="bg1"/>
                </a:solidFill>
              </a:rPr>
              <a:t>Some Insights</a:t>
            </a:r>
            <a:endParaRPr lang="en-IN" sz="3200" b="1" dirty="0" smtClean="0">
              <a:solidFill>
                <a:schemeClr val="bg1"/>
              </a:solidFill>
            </a:endParaRPr>
          </a:p>
          <a:p>
            <a:pPr algn="ctr"/>
            <a:endParaRPr lang="en-IN" sz="3200" dirty="0" smtClean="0">
              <a:solidFill>
                <a:schemeClr val="bg1"/>
              </a:solidFill>
            </a:endParaRPr>
          </a:p>
          <a:p>
            <a:pPr algn="ctr"/>
            <a:r>
              <a:rPr lang="en-IN" sz="3200" dirty="0" smtClean="0">
                <a:solidFill>
                  <a:schemeClr val="bg1"/>
                </a:solidFill>
              </a:rPr>
              <a:t>4. ARISE &amp; RUN</a:t>
            </a:r>
          </a:p>
          <a:p>
            <a:pPr algn="ctr"/>
            <a:r>
              <a:rPr lang="en-IN" sz="3200" dirty="0" smtClean="0">
                <a:solidFill>
                  <a:schemeClr val="bg1"/>
                </a:solidFill>
              </a:rPr>
              <a:t> </a:t>
            </a:r>
          </a:p>
          <a:p>
            <a:r>
              <a:rPr lang="en-US" sz="2800" dirty="0">
                <a:solidFill>
                  <a:schemeClr val="bg1"/>
                </a:solidFill>
              </a:rPr>
              <a:t>Isaiah 40:31 </a:t>
            </a:r>
            <a:endParaRPr lang="en-IN" sz="2800" dirty="0">
              <a:solidFill>
                <a:schemeClr val="bg1"/>
              </a:solidFill>
            </a:endParaRPr>
          </a:p>
          <a:p>
            <a:r>
              <a:rPr lang="en-US" sz="2800" dirty="0">
                <a:solidFill>
                  <a:schemeClr val="bg1"/>
                </a:solidFill>
              </a:rPr>
              <a:t>31 But those who wait on the Lord shall renew their strength; They shall mount up with wings like eagles, They shall run and not be weary, They shall walk and not faint.</a:t>
            </a:r>
            <a:endParaRPr lang="en-IN" sz="2800" dirty="0">
              <a:solidFill>
                <a:schemeClr val="bg1"/>
              </a:solidFill>
            </a:endParaRPr>
          </a:p>
          <a:p>
            <a:pPr algn="ctr"/>
            <a:endParaRPr lang="en-IN" sz="3200" dirty="0">
              <a:solidFill>
                <a:schemeClr val="bg1"/>
              </a:solidFill>
            </a:endParaRPr>
          </a:p>
          <a:p>
            <a:r>
              <a:rPr lang="en-IN" sz="2800" dirty="0" smtClean="0">
                <a:solidFill>
                  <a:schemeClr val="bg1"/>
                </a:solidFill>
              </a:rPr>
              <a:t> </a:t>
            </a:r>
          </a:p>
          <a:p>
            <a:pPr lvl="0" algn="ctr"/>
            <a:endParaRPr lang="en-IN" sz="3200" dirty="0">
              <a:solidFill>
                <a:schemeClr val="bg1"/>
              </a:solidFill>
            </a:endParaRPr>
          </a:p>
        </p:txBody>
      </p:sp>
    </p:spTree>
    <p:extLst>
      <p:ext uri="{BB962C8B-B14F-4D97-AF65-F5344CB8AC3E}">
        <p14:creationId xmlns:p14="http://schemas.microsoft.com/office/powerpoint/2010/main" val="5773051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a:p>
        </p:txBody>
      </p:sp>
      <p:sp>
        <p:nvSpPr>
          <p:cNvPr id="3" name="Subtitle 2"/>
          <p:cNvSpPr>
            <a:spLocks noGrp="1"/>
          </p:cNvSpPr>
          <p:nvPr>
            <p:ph type="subTitle" idx="1"/>
          </p:nvPr>
        </p:nvSpPr>
        <p:spPr/>
        <p:txBody>
          <a:bodyPr/>
          <a:lstStyle/>
          <a:p>
            <a:endParaRPr lang="en-IN"/>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07381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62100"/>
            <a:ext cx="7391400" cy="2554545"/>
          </a:xfrm>
          <a:prstGeom prst="rect">
            <a:avLst/>
          </a:prstGeom>
          <a:noFill/>
        </p:spPr>
        <p:txBody>
          <a:bodyPr wrap="square" rtlCol="0">
            <a:spAutoFit/>
          </a:bodyPr>
          <a:lstStyle/>
          <a:p>
            <a:pPr algn="ctr"/>
            <a:endParaRPr lang="en-IN" sz="3200" b="1" dirty="0">
              <a:solidFill>
                <a:schemeClr val="bg1"/>
              </a:solidFill>
            </a:endParaRPr>
          </a:p>
          <a:p>
            <a:pPr algn="ctr"/>
            <a:endParaRPr lang="en-IN" sz="3200" b="1" dirty="0" smtClean="0">
              <a:solidFill>
                <a:schemeClr val="bg1"/>
              </a:solidFill>
            </a:endParaRPr>
          </a:p>
          <a:p>
            <a:pPr algn="ctr"/>
            <a:endParaRPr lang="en-IN" sz="3200" b="1" dirty="0" smtClean="0">
              <a:solidFill>
                <a:schemeClr val="bg1"/>
              </a:solidFill>
            </a:endParaRPr>
          </a:p>
          <a:p>
            <a:pPr algn="ctr"/>
            <a:r>
              <a:rPr lang="en-IN" sz="3200" b="1" dirty="0" smtClean="0">
                <a:solidFill>
                  <a:schemeClr val="bg1"/>
                </a:solidFill>
              </a:rPr>
              <a:t> HOW ARE WE DOING SPIRITUALLY?</a:t>
            </a:r>
          </a:p>
          <a:p>
            <a:endParaRPr lang="en-IN" sz="32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53208" y="823435"/>
            <a:ext cx="7391400" cy="5016758"/>
          </a:xfrm>
          <a:prstGeom prst="rect">
            <a:avLst/>
          </a:prstGeom>
          <a:noFill/>
        </p:spPr>
        <p:txBody>
          <a:bodyPr wrap="square" rtlCol="0">
            <a:spAutoFit/>
          </a:bodyPr>
          <a:lstStyle/>
          <a:p>
            <a:pPr algn="ctr"/>
            <a:endParaRPr lang="en-IN" sz="3200" b="1" dirty="0">
              <a:solidFill>
                <a:schemeClr val="bg1"/>
              </a:solidFill>
            </a:endParaRPr>
          </a:p>
          <a:p>
            <a:pPr algn="ctr"/>
            <a:endParaRPr lang="en-IN" sz="3200" b="1" dirty="0" smtClean="0">
              <a:solidFill>
                <a:schemeClr val="bg1"/>
              </a:solidFill>
            </a:endParaRPr>
          </a:p>
          <a:p>
            <a:pPr algn="ctr"/>
            <a:endParaRPr lang="en-IN" sz="3200" b="1" dirty="0" smtClean="0">
              <a:solidFill>
                <a:schemeClr val="bg1"/>
              </a:solidFill>
            </a:endParaRPr>
          </a:p>
          <a:p>
            <a:pPr algn="ctr"/>
            <a:r>
              <a:rPr lang="en-IN" sz="3200" b="1" dirty="0" smtClean="0">
                <a:solidFill>
                  <a:schemeClr val="bg1"/>
                </a:solidFill>
              </a:rPr>
              <a:t>WORD OF THE LORD 2020</a:t>
            </a:r>
          </a:p>
          <a:p>
            <a:pPr algn="ctr"/>
            <a:endParaRPr lang="en-IN" sz="3200" b="1" dirty="0">
              <a:solidFill>
                <a:schemeClr val="bg1"/>
              </a:solidFill>
            </a:endParaRPr>
          </a:p>
          <a:p>
            <a:pPr lvl="0" algn="ctr"/>
            <a:r>
              <a:rPr lang="en-US" sz="3200" dirty="0">
                <a:solidFill>
                  <a:schemeClr val="bg1"/>
                </a:solidFill>
              </a:rPr>
              <a:t>Receive new wine and fresh oil for a new you! </a:t>
            </a:r>
            <a:endParaRPr lang="en-US" sz="3200" dirty="0" smtClean="0">
              <a:solidFill>
                <a:schemeClr val="bg1"/>
              </a:solidFill>
            </a:endParaRPr>
          </a:p>
          <a:p>
            <a:pPr lvl="0"/>
            <a:endParaRPr lang="en-IN" sz="3200" dirty="0">
              <a:solidFill>
                <a:schemeClr val="bg1"/>
              </a:solidFill>
            </a:endParaRPr>
          </a:p>
          <a:p>
            <a:pPr lvl="0" algn="ctr"/>
            <a:r>
              <a:rPr lang="en-US" sz="3200" dirty="0">
                <a:solidFill>
                  <a:schemeClr val="bg1"/>
                </a:solidFill>
              </a:rPr>
              <a:t>Present yourself as a new wineskin to receive new wine and fresh </a:t>
            </a:r>
            <a:r>
              <a:rPr lang="en-US" sz="3200" dirty="0" smtClean="0">
                <a:solidFill>
                  <a:schemeClr val="bg1"/>
                </a:solidFill>
              </a:rPr>
              <a:t>oil!</a:t>
            </a:r>
            <a:endParaRPr lang="en-IN" sz="3200" dirty="0">
              <a:solidFill>
                <a:schemeClr val="bg1"/>
              </a:solidFill>
            </a:endParaRPr>
          </a:p>
        </p:txBody>
      </p:sp>
    </p:spTree>
    <p:extLst>
      <p:ext uri="{BB962C8B-B14F-4D97-AF65-F5344CB8AC3E}">
        <p14:creationId xmlns:p14="http://schemas.microsoft.com/office/powerpoint/2010/main" val="2420624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62100"/>
            <a:ext cx="7391400" cy="2554545"/>
          </a:xfrm>
          <a:prstGeom prst="rect">
            <a:avLst/>
          </a:prstGeom>
          <a:noFill/>
        </p:spPr>
        <p:txBody>
          <a:bodyPr wrap="square" rtlCol="0">
            <a:spAutoFit/>
          </a:bodyPr>
          <a:lstStyle/>
          <a:p>
            <a:pPr algn="ctr"/>
            <a:endParaRPr lang="en-IN" sz="3200" b="1" dirty="0">
              <a:solidFill>
                <a:schemeClr val="bg1"/>
              </a:solidFill>
            </a:endParaRPr>
          </a:p>
          <a:p>
            <a:pPr algn="ctr"/>
            <a:endParaRPr lang="en-IN" sz="3200" b="1" dirty="0" smtClean="0">
              <a:solidFill>
                <a:schemeClr val="bg1"/>
              </a:solidFill>
            </a:endParaRPr>
          </a:p>
          <a:p>
            <a:pPr algn="ctr"/>
            <a:endParaRPr lang="en-IN" sz="3200" b="1" dirty="0" smtClean="0">
              <a:solidFill>
                <a:schemeClr val="bg1"/>
              </a:solidFill>
            </a:endParaRPr>
          </a:p>
          <a:p>
            <a:pPr algn="ctr"/>
            <a:r>
              <a:rPr lang="en-IN" sz="3200" b="1" dirty="0" smtClean="0">
                <a:solidFill>
                  <a:schemeClr val="bg1"/>
                </a:solidFill>
              </a:rPr>
              <a:t> HOW ARE WE DOING SPIRITUALLY?</a:t>
            </a:r>
          </a:p>
          <a:p>
            <a:endParaRPr lang="en-IN" sz="32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53208" y="823435"/>
            <a:ext cx="7391400" cy="5016758"/>
          </a:xfrm>
          <a:prstGeom prst="rect">
            <a:avLst/>
          </a:prstGeom>
          <a:noFill/>
        </p:spPr>
        <p:txBody>
          <a:bodyPr wrap="square" rtlCol="0">
            <a:spAutoFit/>
          </a:bodyPr>
          <a:lstStyle/>
          <a:p>
            <a:pPr algn="ctr"/>
            <a:endParaRPr lang="en-IN" sz="3200" b="1" dirty="0">
              <a:solidFill>
                <a:schemeClr val="bg1"/>
              </a:solidFill>
            </a:endParaRPr>
          </a:p>
          <a:p>
            <a:pPr algn="ctr"/>
            <a:endParaRPr lang="en-IN" sz="3200" b="1" dirty="0" smtClean="0">
              <a:solidFill>
                <a:schemeClr val="bg1"/>
              </a:solidFill>
            </a:endParaRPr>
          </a:p>
          <a:p>
            <a:pPr algn="ctr"/>
            <a:endParaRPr lang="en-IN" sz="3200" b="1" dirty="0" smtClean="0">
              <a:solidFill>
                <a:schemeClr val="bg1"/>
              </a:solidFill>
            </a:endParaRPr>
          </a:p>
          <a:p>
            <a:pPr algn="ctr"/>
            <a:r>
              <a:rPr lang="en-IN" sz="3200" b="1" dirty="0" smtClean="0">
                <a:solidFill>
                  <a:schemeClr val="bg1"/>
                </a:solidFill>
              </a:rPr>
              <a:t>WORD OF THE LORD 2020</a:t>
            </a:r>
          </a:p>
          <a:p>
            <a:pPr algn="ctr"/>
            <a:endParaRPr lang="en-IN" sz="3200" b="1" dirty="0">
              <a:solidFill>
                <a:schemeClr val="bg1"/>
              </a:solidFill>
            </a:endParaRPr>
          </a:p>
          <a:p>
            <a:pPr lvl="0" algn="ctr"/>
            <a:r>
              <a:rPr lang="en-IN" sz="3200" dirty="0" smtClean="0">
                <a:solidFill>
                  <a:schemeClr val="bg1"/>
                </a:solidFill>
              </a:rPr>
              <a:t>OUR RESPONSIBILITY</a:t>
            </a:r>
          </a:p>
          <a:p>
            <a:pPr lvl="0" algn="ctr"/>
            <a:endParaRPr lang="en-IN" sz="3200" dirty="0">
              <a:solidFill>
                <a:schemeClr val="bg1"/>
              </a:solidFill>
            </a:endParaRPr>
          </a:p>
          <a:p>
            <a:pPr lvl="0" algn="ctr"/>
            <a:r>
              <a:rPr lang="en-IN" sz="3200" dirty="0" smtClean="0">
                <a:solidFill>
                  <a:schemeClr val="bg1"/>
                </a:solidFill>
              </a:rPr>
              <a:t>RECEIVE IT!</a:t>
            </a:r>
          </a:p>
          <a:p>
            <a:pPr lvl="0" algn="ctr"/>
            <a:r>
              <a:rPr lang="en-IN" sz="3200" dirty="0" smtClean="0">
                <a:solidFill>
                  <a:schemeClr val="bg1"/>
                </a:solidFill>
              </a:rPr>
              <a:t>BELIEVE IT!</a:t>
            </a:r>
          </a:p>
          <a:p>
            <a:pPr lvl="0" algn="ctr"/>
            <a:r>
              <a:rPr lang="en-IN" sz="3200" dirty="0" smtClean="0">
                <a:solidFill>
                  <a:schemeClr val="bg1"/>
                </a:solidFill>
              </a:rPr>
              <a:t>APPLY IT! (RUN WITH IT!)</a:t>
            </a:r>
            <a:endParaRPr lang="en-IN" sz="3200" dirty="0">
              <a:solidFill>
                <a:schemeClr val="bg1"/>
              </a:solidFill>
            </a:endParaRPr>
          </a:p>
        </p:txBody>
      </p:sp>
    </p:spTree>
    <p:extLst>
      <p:ext uri="{BB962C8B-B14F-4D97-AF65-F5344CB8AC3E}">
        <p14:creationId xmlns:p14="http://schemas.microsoft.com/office/powerpoint/2010/main" val="1597063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62100"/>
            <a:ext cx="7391400" cy="2554545"/>
          </a:xfrm>
          <a:prstGeom prst="rect">
            <a:avLst/>
          </a:prstGeom>
          <a:noFill/>
        </p:spPr>
        <p:txBody>
          <a:bodyPr wrap="square" rtlCol="0">
            <a:spAutoFit/>
          </a:bodyPr>
          <a:lstStyle/>
          <a:p>
            <a:pPr algn="ctr"/>
            <a:endParaRPr lang="en-IN" sz="3200" b="1" dirty="0">
              <a:solidFill>
                <a:schemeClr val="bg1"/>
              </a:solidFill>
            </a:endParaRPr>
          </a:p>
          <a:p>
            <a:pPr algn="ctr"/>
            <a:endParaRPr lang="en-IN" sz="3200" b="1" dirty="0" smtClean="0">
              <a:solidFill>
                <a:schemeClr val="bg1"/>
              </a:solidFill>
            </a:endParaRPr>
          </a:p>
          <a:p>
            <a:pPr algn="ctr"/>
            <a:endParaRPr lang="en-IN" sz="3200" b="1" dirty="0" smtClean="0">
              <a:solidFill>
                <a:schemeClr val="bg1"/>
              </a:solidFill>
            </a:endParaRPr>
          </a:p>
          <a:p>
            <a:pPr algn="ctr"/>
            <a:r>
              <a:rPr lang="en-IN" sz="3200" b="1" dirty="0" smtClean="0">
                <a:solidFill>
                  <a:schemeClr val="bg1"/>
                </a:solidFill>
              </a:rPr>
              <a:t> HOW ARE WE DOING SPIRITUALLY?</a:t>
            </a:r>
          </a:p>
          <a:p>
            <a:endParaRPr lang="en-IN" sz="32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53208" y="823435"/>
            <a:ext cx="7391400" cy="6986528"/>
          </a:xfrm>
          <a:prstGeom prst="rect">
            <a:avLst/>
          </a:prstGeom>
          <a:noFill/>
        </p:spPr>
        <p:txBody>
          <a:bodyPr wrap="square" rtlCol="0">
            <a:spAutoFit/>
          </a:bodyPr>
          <a:lstStyle/>
          <a:p>
            <a:pPr algn="ctr"/>
            <a:endParaRPr lang="en-IN" sz="3200" b="1" dirty="0">
              <a:solidFill>
                <a:schemeClr val="bg1"/>
              </a:solidFill>
            </a:endParaRPr>
          </a:p>
          <a:p>
            <a:pPr algn="ctr"/>
            <a:endParaRPr lang="en-IN" sz="3200" b="1" dirty="0" smtClean="0">
              <a:solidFill>
                <a:schemeClr val="bg1"/>
              </a:solidFill>
            </a:endParaRPr>
          </a:p>
          <a:p>
            <a:pPr algn="ctr"/>
            <a:endParaRPr lang="en-IN" sz="3200" b="1" dirty="0" smtClean="0">
              <a:solidFill>
                <a:schemeClr val="bg1"/>
              </a:solidFill>
            </a:endParaRPr>
          </a:p>
          <a:p>
            <a:pPr algn="ctr"/>
            <a:r>
              <a:rPr lang="en-IN" sz="3200" b="1" dirty="0" smtClean="0">
                <a:solidFill>
                  <a:schemeClr val="bg1"/>
                </a:solidFill>
              </a:rPr>
              <a:t>THE RACE</a:t>
            </a:r>
          </a:p>
          <a:p>
            <a:pPr algn="ctr"/>
            <a:endParaRPr lang="en-IN" sz="3200" b="1" dirty="0">
              <a:solidFill>
                <a:schemeClr val="bg1"/>
              </a:solidFill>
            </a:endParaRPr>
          </a:p>
          <a:p>
            <a:pPr lvl="0" algn="ctr"/>
            <a:r>
              <a:rPr lang="en-IN" sz="3200" dirty="0" smtClean="0">
                <a:solidFill>
                  <a:schemeClr val="bg1"/>
                </a:solidFill>
              </a:rPr>
              <a:t> OUR LIFE – A LIFE OF PURPOSE</a:t>
            </a:r>
          </a:p>
          <a:p>
            <a:pPr lvl="0" algn="ctr"/>
            <a:endParaRPr lang="en-IN" sz="3200" dirty="0">
              <a:solidFill>
                <a:schemeClr val="bg1"/>
              </a:solidFill>
            </a:endParaRPr>
          </a:p>
          <a:p>
            <a:r>
              <a:rPr lang="en-US" sz="3200" dirty="0">
                <a:solidFill>
                  <a:schemeClr val="bg1"/>
                </a:solidFill>
              </a:rPr>
              <a:t>1 Corinthians 9:24 </a:t>
            </a:r>
            <a:endParaRPr lang="en-IN" sz="3200" dirty="0">
              <a:solidFill>
                <a:schemeClr val="bg1"/>
              </a:solidFill>
            </a:endParaRPr>
          </a:p>
          <a:p>
            <a:r>
              <a:rPr lang="en-US" sz="3200" dirty="0">
                <a:solidFill>
                  <a:schemeClr val="bg1"/>
                </a:solidFill>
              </a:rPr>
              <a:t>24 Do you not know that those who run in a race all run, but one receives the prize? Run in such a way that you may obtain it.</a:t>
            </a:r>
            <a:endParaRPr lang="en-IN" sz="3200" dirty="0">
              <a:solidFill>
                <a:schemeClr val="bg1"/>
              </a:solidFill>
            </a:endParaRPr>
          </a:p>
          <a:p>
            <a:pPr lvl="0" algn="ctr"/>
            <a:endParaRPr lang="en-IN" sz="3200" dirty="0" smtClean="0">
              <a:solidFill>
                <a:schemeClr val="bg1"/>
              </a:solidFill>
            </a:endParaRPr>
          </a:p>
          <a:p>
            <a:pPr lvl="0" algn="ctr"/>
            <a:endParaRPr lang="en-IN" sz="3200" dirty="0">
              <a:solidFill>
                <a:schemeClr val="bg1"/>
              </a:solidFill>
            </a:endParaRPr>
          </a:p>
          <a:p>
            <a:pPr lvl="0" algn="ctr"/>
            <a:endParaRPr lang="en-IN" sz="3200" dirty="0">
              <a:solidFill>
                <a:schemeClr val="bg1"/>
              </a:solidFill>
            </a:endParaRPr>
          </a:p>
        </p:txBody>
      </p:sp>
    </p:spTree>
    <p:extLst>
      <p:ext uri="{BB962C8B-B14F-4D97-AF65-F5344CB8AC3E}">
        <p14:creationId xmlns:p14="http://schemas.microsoft.com/office/powerpoint/2010/main" val="1820877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62100"/>
            <a:ext cx="7391400" cy="2554545"/>
          </a:xfrm>
          <a:prstGeom prst="rect">
            <a:avLst/>
          </a:prstGeom>
          <a:noFill/>
        </p:spPr>
        <p:txBody>
          <a:bodyPr wrap="square" rtlCol="0">
            <a:spAutoFit/>
          </a:bodyPr>
          <a:lstStyle/>
          <a:p>
            <a:pPr algn="ctr"/>
            <a:endParaRPr lang="en-IN" sz="3200" b="1" dirty="0">
              <a:solidFill>
                <a:schemeClr val="bg1"/>
              </a:solidFill>
            </a:endParaRPr>
          </a:p>
          <a:p>
            <a:pPr algn="ctr"/>
            <a:endParaRPr lang="en-IN" sz="3200" b="1" dirty="0" smtClean="0">
              <a:solidFill>
                <a:schemeClr val="bg1"/>
              </a:solidFill>
            </a:endParaRPr>
          </a:p>
          <a:p>
            <a:pPr algn="ctr"/>
            <a:endParaRPr lang="en-IN" sz="3200" b="1" dirty="0" smtClean="0">
              <a:solidFill>
                <a:schemeClr val="bg1"/>
              </a:solidFill>
            </a:endParaRPr>
          </a:p>
          <a:p>
            <a:pPr algn="ctr"/>
            <a:r>
              <a:rPr lang="en-IN" sz="3200" b="1" dirty="0" smtClean="0">
                <a:solidFill>
                  <a:schemeClr val="bg1"/>
                </a:solidFill>
              </a:rPr>
              <a:t> HOW ARE WE DOING SPIRITUALLY?</a:t>
            </a:r>
          </a:p>
          <a:p>
            <a:endParaRPr lang="en-IN" sz="32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53208" y="823435"/>
            <a:ext cx="7391400" cy="6494085"/>
          </a:xfrm>
          <a:prstGeom prst="rect">
            <a:avLst/>
          </a:prstGeom>
          <a:noFill/>
        </p:spPr>
        <p:txBody>
          <a:bodyPr wrap="square" rtlCol="0">
            <a:spAutoFit/>
          </a:bodyPr>
          <a:lstStyle/>
          <a:p>
            <a:pPr algn="ctr"/>
            <a:endParaRPr lang="en-IN" sz="3200" b="1" dirty="0">
              <a:solidFill>
                <a:schemeClr val="bg1"/>
              </a:solidFill>
            </a:endParaRPr>
          </a:p>
          <a:p>
            <a:pPr algn="ctr"/>
            <a:endParaRPr lang="en-IN" sz="3200" b="1" dirty="0" smtClean="0">
              <a:solidFill>
                <a:schemeClr val="bg1"/>
              </a:solidFill>
            </a:endParaRPr>
          </a:p>
          <a:p>
            <a:pPr algn="ctr"/>
            <a:endParaRPr lang="en-IN" sz="3200" b="1" dirty="0" smtClean="0">
              <a:solidFill>
                <a:schemeClr val="bg1"/>
              </a:solidFill>
            </a:endParaRPr>
          </a:p>
          <a:p>
            <a:pPr algn="ctr"/>
            <a:r>
              <a:rPr lang="en-IN" sz="3200" b="1" dirty="0" smtClean="0">
                <a:solidFill>
                  <a:schemeClr val="bg1"/>
                </a:solidFill>
              </a:rPr>
              <a:t>THE RACE</a:t>
            </a:r>
          </a:p>
          <a:p>
            <a:pPr algn="ctr"/>
            <a:endParaRPr lang="en-IN" sz="3200" b="1" dirty="0">
              <a:solidFill>
                <a:schemeClr val="bg1"/>
              </a:solidFill>
            </a:endParaRPr>
          </a:p>
          <a:p>
            <a:pPr lvl="0" algn="ctr"/>
            <a:r>
              <a:rPr lang="en-IN" sz="3200" dirty="0" smtClean="0">
                <a:solidFill>
                  <a:schemeClr val="bg1"/>
                </a:solidFill>
              </a:rPr>
              <a:t> OUR LIFE – A LIFE OF PURPOSE</a:t>
            </a:r>
          </a:p>
          <a:p>
            <a:pPr lvl="0" algn="ctr"/>
            <a:endParaRPr lang="en-IN" sz="3200" dirty="0">
              <a:solidFill>
                <a:schemeClr val="bg1"/>
              </a:solidFill>
            </a:endParaRPr>
          </a:p>
          <a:p>
            <a:r>
              <a:rPr lang="en-US" sz="3200" dirty="0">
                <a:solidFill>
                  <a:schemeClr val="bg1"/>
                </a:solidFill>
              </a:rPr>
              <a:t>Galatians 5:7 </a:t>
            </a:r>
          </a:p>
          <a:p>
            <a:r>
              <a:rPr lang="en-US" sz="3200" dirty="0">
                <a:solidFill>
                  <a:schemeClr val="bg1"/>
                </a:solidFill>
              </a:rPr>
              <a:t>7 You ran well. Who hindered you from obeying the truth?</a:t>
            </a:r>
          </a:p>
          <a:p>
            <a:pPr lvl="0" algn="ctr"/>
            <a:endParaRPr lang="en-IN" sz="3200" dirty="0" smtClean="0">
              <a:solidFill>
                <a:schemeClr val="bg1"/>
              </a:solidFill>
            </a:endParaRPr>
          </a:p>
          <a:p>
            <a:pPr lvl="0" algn="ctr"/>
            <a:endParaRPr lang="en-IN" sz="3200" dirty="0">
              <a:solidFill>
                <a:schemeClr val="bg1"/>
              </a:solidFill>
            </a:endParaRPr>
          </a:p>
          <a:p>
            <a:pPr lvl="0" algn="ctr"/>
            <a:endParaRPr lang="en-IN" sz="3200" dirty="0">
              <a:solidFill>
                <a:schemeClr val="bg1"/>
              </a:solidFill>
            </a:endParaRPr>
          </a:p>
        </p:txBody>
      </p:sp>
    </p:spTree>
    <p:extLst>
      <p:ext uri="{BB962C8B-B14F-4D97-AF65-F5344CB8AC3E}">
        <p14:creationId xmlns:p14="http://schemas.microsoft.com/office/powerpoint/2010/main" val="2945458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62100"/>
            <a:ext cx="7391400" cy="2554545"/>
          </a:xfrm>
          <a:prstGeom prst="rect">
            <a:avLst/>
          </a:prstGeom>
          <a:noFill/>
        </p:spPr>
        <p:txBody>
          <a:bodyPr wrap="square" rtlCol="0">
            <a:spAutoFit/>
          </a:bodyPr>
          <a:lstStyle/>
          <a:p>
            <a:pPr algn="ctr"/>
            <a:endParaRPr lang="en-IN" sz="3200" b="1" dirty="0">
              <a:solidFill>
                <a:schemeClr val="bg1"/>
              </a:solidFill>
            </a:endParaRPr>
          </a:p>
          <a:p>
            <a:pPr algn="ctr"/>
            <a:endParaRPr lang="en-IN" sz="3200" b="1" dirty="0" smtClean="0">
              <a:solidFill>
                <a:schemeClr val="bg1"/>
              </a:solidFill>
            </a:endParaRPr>
          </a:p>
          <a:p>
            <a:pPr algn="ctr"/>
            <a:endParaRPr lang="en-IN" sz="3200" b="1" dirty="0" smtClean="0">
              <a:solidFill>
                <a:schemeClr val="bg1"/>
              </a:solidFill>
            </a:endParaRPr>
          </a:p>
          <a:p>
            <a:pPr algn="ctr"/>
            <a:r>
              <a:rPr lang="en-IN" sz="3200" b="1" dirty="0" smtClean="0">
                <a:solidFill>
                  <a:schemeClr val="bg1"/>
                </a:solidFill>
              </a:rPr>
              <a:t> HOW ARE WE DOING SPIRITUALLY?</a:t>
            </a:r>
          </a:p>
          <a:p>
            <a:endParaRPr lang="en-IN" sz="32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53208" y="823435"/>
            <a:ext cx="7391400" cy="6494085"/>
          </a:xfrm>
          <a:prstGeom prst="rect">
            <a:avLst/>
          </a:prstGeom>
          <a:noFill/>
        </p:spPr>
        <p:txBody>
          <a:bodyPr wrap="square" rtlCol="0">
            <a:spAutoFit/>
          </a:bodyPr>
          <a:lstStyle/>
          <a:p>
            <a:pPr algn="ctr"/>
            <a:endParaRPr lang="en-IN" sz="3200" b="1" dirty="0">
              <a:solidFill>
                <a:schemeClr val="bg1"/>
              </a:solidFill>
            </a:endParaRPr>
          </a:p>
          <a:p>
            <a:pPr algn="ctr"/>
            <a:endParaRPr lang="en-IN" sz="3200" b="1" dirty="0" smtClean="0">
              <a:solidFill>
                <a:schemeClr val="bg1"/>
              </a:solidFill>
            </a:endParaRPr>
          </a:p>
          <a:p>
            <a:pPr algn="ctr"/>
            <a:endParaRPr lang="en-IN" sz="3200" b="1" dirty="0" smtClean="0">
              <a:solidFill>
                <a:schemeClr val="bg1"/>
              </a:solidFill>
            </a:endParaRPr>
          </a:p>
          <a:p>
            <a:pPr algn="ctr"/>
            <a:r>
              <a:rPr lang="en-IN" sz="3200" b="1" dirty="0" smtClean="0">
                <a:solidFill>
                  <a:schemeClr val="bg1"/>
                </a:solidFill>
              </a:rPr>
              <a:t>THE RACE</a:t>
            </a:r>
          </a:p>
          <a:p>
            <a:pPr algn="ctr"/>
            <a:endParaRPr lang="en-IN" sz="3200" b="1" dirty="0">
              <a:solidFill>
                <a:schemeClr val="bg1"/>
              </a:solidFill>
            </a:endParaRPr>
          </a:p>
          <a:p>
            <a:pPr lvl="0" algn="ctr"/>
            <a:r>
              <a:rPr lang="en-IN" sz="3200" dirty="0" smtClean="0">
                <a:solidFill>
                  <a:schemeClr val="bg1"/>
                </a:solidFill>
              </a:rPr>
              <a:t> OUR LIFE ASSIGNMENT</a:t>
            </a:r>
          </a:p>
          <a:p>
            <a:pPr lvl="0" algn="ctr"/>
            <a:endParaRPr lang="en-IN" sz="3200" dirty="0">
              <a:solidFill>
                <a:schemeClr val="bg1"/>
              </a:solidFill>
            </a:endParaRPr>
          </a:p>
          <a:p>
            <a:r>
              <a:rPr lang="en-US" sz="3200" dirty="0">
                <a:solidFill>
                  <a:schemeClr val="bg1"/>
                </a:solidFill>
              </a:rPr>
              <a:t>2 Timothy 4:7</a:t>
            </a:r>
            <a:endParaRPr lang="en-IN" sz="3200" dirty="0">
              <a:solidFill>
                <a:schemeClr val="bg1"/>
              </a:solidFill>
            </a:endParaRPr>
          </a:p>
          <a:p>
            <a:r>
              <a:rPr lang="en-US" sz="3200" dirty="0">
                <a:solidFill>
                  <a:schemeClr val="bg1"/>
                </a:solidFill>
              </a:rPr>
              <a:t>7 I have fought the good fight, I have finished the race, I have kept the faith.</a:t>
            </a:r>
            <a:endParaRPr lang="en-IN" sz="3200" dirty="0">
              <a:solidFill>
                <a:schemeClr val="bg1"/>
              </a:solidFill>
            </a:endParaRPr>
          </a:p>
          <a:p>
            <a:pPr lvl="0" algn="ctr"/>
            <a:endParaRPr lang="en-IN" sz="3200" dirty="0" smtClean="0">
              <a:solidFill>
                <a:schemeClr val="bg1"/>
              </a:solidFill>
            </a:endParaRPr>
          </a:p>
          <a:p>
            <a:pPr lvl="0" algn="ctr"/>
            <a:endParaRPr lang="en-IN" sz="3200" dirty="0">
              <a:solidFill>
                <a:schemeClr val="bg1"/>
              </a:solidFill>
            </a:endParaRPr>
          </a:p>
          <a:p>
            <a:pPr lvl="0" algn="ctr"/>
            <a:endParaRPr lang="en-IN" sz="3200" dirty="0">
              <a:solidFill>
                <a:schemeClr val="bg1"/>
              </a:solidFill>
            </a:endParaRPr>
          </a:p>
        </p:txBody>
      </p:sp>
    </p:spTree>
    <p:extLst>
      <p:ext uri="{BB962C8B-B14F-4D97-AF65-F5344CB8AC3E}">
        <p14:creationId xmlns:p14="http://schemas.microsoft.com/office/powerpoint/2010/main" val="1152280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62100"/>
            <a:ext cx="7391400" cy="2554545"/>
          </a:xfrm>
          <a:prstGeom prst="rect">
            <a:avLst/>
          </a:prstGeom>
          <a:noFill/>
        </p:spPr>
        <p:txBody>
          <a:bodyPr wrap="square" rtlCol="0">
            <a:spAutoFit/>
          </a:bodyPr>
          <a:lstStyle/>
          <a:p>
            <a:pPr algn="ctr"/>
            <a:endParaRPr lang="en-IN" sz="3200" b="1" dirty="0">
              <a:solidFill>
                <a:schemeClr val="bg1"/>
              </a:solidFill>
            </a:endParaRPr>
          </a:p>
          <a:p>
            <a:pPr algn="ctr"/>
            <a:endParaRPr lang="en-IN" sz="3200" b="1" dirty="0" smtClean="0">
              <a:solidFill>
                <a:schemeClr val="bg1"/>
              </a:solidFill>
            </a:endParaRPr>
          </a:p>
          <a:p>
            <a:pPr algn="ctr"/>
            <a:endParaRPr lang="en-IN" sz="3200" b="1" dirty="0" smtClean="0">
              <a:solidFill>
                <a:schemeClr val="bg1"/>
              </a:solidFill>
            </a:endParaRPr>
          </a:p>
          <a:p>
            <a:pPr algn="ctr"/>
            <a:r>
              <a:rPr lang="en-IN" sz="3200" b="1" dirty="0" smtClean="0">
                <a:solidFill>
                  <a:schemeClr val="bg1"/>
                </a:solidFill>
              </a:rPr>
              <a:t> HOW ARE WE DOING SPIRITUALLY?</a:t>
            </a:r>
          </a:p>
          <a:p>
            <a:endParaRPr lang="en-IN" sz="32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53208" y="823435"/>
            <a:ext cx="7391400" cy="7478970"/>
          </a:xfrm>
          <a:prstGeom prst="rect">
            <a:avLst/>
          </a:prstGeom>
          <a:noFill/>
        </p:spPr>
        <p:txBody>
          <a:bodyPr wrap="square" rtlCol="0">
            <a:spAutoFit/>
          </a:bodyPr>
          <a:lstStyle/>
          <a:p>
            <a:pPr algn="ctr"/>
            <a:endParaRPr lang="en-IN" sz="3200" dirty="0" smtClean="0">
              <a:solidFill>
                <a:schemeClr val="bg1"/>
              </a:solidFill>
            </a:endParaRPr>
          </a:p>
          <a:p>
            <a:pPr algn="ctr"/>
            <a:endParaRPr lang="en-IN" sz="3200" dirty="0" smtClean="0">
              <a:solidFill>
                <a:schemeClr val="bg1"/>
              </a:solidFill>
            </a:endParaRPr>
          </a:p>
          <a:p>
            <a:pPr algn="ctr"/>
            <a:endParaRPr lang="en-IN" sz="3200" dirty="0" smtClean="0">
              <a:solidFill>
                <a:schemeClr val="bg1"/>
              </a:solidFill>
            </a:endParaRPr>
          </a:p>
          <a:p>
            <a:pPr algn="ctr"/>
            <a:r>
              <a:rPr lang="en-IN" sz="3200" b="1" dirty="0" smtClean="0">
                <a:solidFill>
                  <a:schemeClr val="bg1"/>
                </a:solidFill>
              </a:rPr>
              <a:t>RUN WITH ENDURANCE</a:t>
            </a:r>
          </a:p>
          <a:p>
            <a:pPr algn="ctr"/>
            <a:endParaRPr lang="en-IN" sz="3200" dirty="0" smtClean="0">
              <a:solidFill>
                <a:schemeClr val="bg1"/>
              </a:solidFill>
            </a:endParaRPr>
          </a:p>
          <a:p>
            <a:r>
              <a:rPr lang="en-IN" sz="3200" dirty="0" smtClean="0">
                <a:solidFill>
                  <a:schemeClr val="bg1"/>
                </a:solidFill>
              </a:rPr>
              <a:t> </a:t>
            </a:r>
            <a:r>
              <a:rPr lang="en-US" sz="2400" dirty="0" smtClean="0">
                <a:solidFill>
                  <a:schemeClr val="bg1"/>
                </a:solidFill>
              </a:rPr>
              <a:t>Hebrews 12:1-2</a:t>
            </a:r>
            <a:endParaRPr lang="en-IN" sz="2400" dirty="0" smtClean="0">
              <a:solidFill>
                <a:schemeClr val="bg1"/>
              </a:solidFill>
            </a:endParaRPr>
          </a:p>
          <a:p>
            <a:r>
              <a:rPr lang="en-US" sz="2400" dirty="0" smtClean="0">
                <a:solidFill>
                  <a:schemeClr val="bg1"/>
                </a:solidFill>
              </a:rPr>
              <a:t>1Therefore we also, since we are surrounded by so great a cloud of witnesses, let us lay aside every weight, and the sin which so easily ensnares us, and let us run with endurance the race that is set before us, 2 looking unto Jesus, the author and finisher of our faith, who for the joy that was set before Him endured the cross, despising the shame, and has sat down at the right hand of the throne of God.</a:t>
            </a:r>
            <a:endParaRPr lang="en-IN" sz="2400" dirty="0" smtClean="0">
              <a:solidFill>
                <a:schemeClr val="bg1"/>
              </a:solidFill>
            </a:endParaRPr>
          </a:p>
          <a:p>
            <a:pPr lvl="0" algn="ctr"/>
            <a:endParaRPr lang="en-IN" sz="3200" dirty="0" smtClean="0">
              <a:solidFill>
                <a:schemeClr val="bg1"/>
              </a:solidFill>
            </a:endParaRPr>
          </a:p>
          <a:p>
            <a:pPr lvl="0" algn="ctr"/>
            <a:endParaRPr lang="en-IN" sz="3200" dirty="0" smtClean="0">
              <a:solidFill>
                <a:schemeClr val="bg1"/>
              </a:solidFill>
            </a:endParaRPr>
          </a:p>
          <a:p>
            <a:pPr lvl="0" algn="ctr"/>
            <a:endParaRPr lang="en-IN" sz="3200" dirty="0">
              <a:solidFill>
                <a:schemeClr val="bg1"/>
              </a:solidFill>
            </a:endParaRPr>
          </a:p>
        </p:txBody>
      </p:sp>
    </p:spTree>
    <p:extLst>
      <p:ext uri="{BB962C8B-B14F-4D97-AF65-F5344CB8AC3E}">
        <p14:creationId xmlns:p14="http://schemas.microsoft.com/office/powerpoint/2010/main" val="2026526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62100"/>
            <a:ext cx="7391400" cy="2554545"/>
          </a:xfrm>
          <a:prstGeom prst="rect">
            <a:avLst/>
          </a:prstGeom>
          <a:noFill/>
        </p:spPr>
        <p:txBody>
          <a:bodyPr wrap="square" rtlCol="0">
            <a:spAutoFit/>
          </a:bodyPr>
          <a:lstStyle/>
          <a:p>
            <a:pPr algn="ctr"/>
            <a:endParaRPr lang="en-IN" sz="3200" b="1" dirty="0">
              <a:solidFill>
                <a:schemeClr val="bg1"/>
              </a:solidFill>
            </a:endParaRPr>
          </a:p>
          <a:p>
            <a:pPr algn="ctr"/>
            <a:endParaRPr lang="en-IN" sz="3200" b="1" dirty="0" smtClean="0">
              <a:solidFill>
                <a:schemeClr val="bg1"/>
              </a:solidFill>
            </a:endParaRPr>
          </a:p>
          <a:p>
            <a:pPr algn="ctr"/>
            <a:endParaRPr lang="en-IN" sz="3200" b="1" dirty="0" smtClean="0">
              <a:solidFill>
                <a:schemeClr val="bg1"/>
              </a:solidFill>
            </a:endParaRPr>
          </a:p>
          <a:p>
            <a:pPr algn="ctr"/>
            <a:r>
              <a:rPr lang="en-IN" sz="3200" b="1" dirty="0" smtClean="0">
                <a:solidFill>
                  <a:schemeClr val="bg1"/>
                </a:solidFill>
              </a:rPr>
              <a:t> HOW ARE WE DOING SPIRITUALLY?</a:t>
            </a:r>
          </a:p>
          <a:p>
            <a:endParaRPr lang="en-IN" sz="32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53208" y="823435"/>
            <a:ext cx="7391400" cy="5016758"/>
          </a:xfrm>
          <a:prstGeom prst="rect">
            <a:avLst/>
          </a:prstGeom>
          <a:noFill/>
        </p:spPr>
        <p:txBody>
          <a:bodyPr wrap="square" rtlCol="0">
            <a:spAutoFit/>
          </a:bodyPr>
          <a:lstStyle/>
          <a:p>
            <a:pPr algn="ctr"/>
            <a:endParaRPr lang="en-IN" sz="3200" dirty="0" smtClean="0">
              <a:solidFill>
                <a:schemeClr val="bg1"/>
              </a:solidFill>
            </a:endParaRPr>
          </a:p>
          <a:p>
            <a:pPr algn="ctr"/>
            <a:endParaRPr lang="en-IN" sz="3200" dirty="0" smtClean="0">
              <a:solidFill>
                <a:schemeClr val="bg1"/>
              </a:solidFill>
            </a:endParaRPr>
          </a:p>
          <a:p>
            <a:pPr algn="ctr"/>
            <a:endParaRPr lang="en-IN" sz="3200" dirty="0" smtClean="0">
              <a:solidFill>
                <a:schemeClr val="bg1"/>
              </a:solidFill>
            </a:endParaRPr>
          </a:p>
          <a:p>
            <a:pPr algn="ctr"/>
            <a:r>
              <a:rPr lang="en-IN" sz="3200" b="1" dirty="0" smtClean="0">
                <a:solidFill>
                  <a:schemeClr val="bg1"/>
                </a:solidFill>
              </a:rPr>
              <a:t>ENDURANCE</a:t>
            </a:r>
          </a:p>
          <a:p>
            <a:pPr algn="ctr"/>
            <a:endParaRPr lang="en-IN" sz="3200" dirty="0" smtClean="0">
              <a:solidFill>
                <a:schemeClr val="bg1"/>
              </a:solidFill>
            </a:endParaRPr>
          </a:p>
          <a:p>
            <a:pPr algn="ctr"/>
            <a:r>
              <a:rPr lang="en-IN" sz="3200" dirty="0" smtClean="0">
                <a:solidFill>
                  <a:schemeClr val="bg1"/>
                </a:solidFill>
              </a:rPr>
              <a:t> TO KEEP GOING WITHOUT GIVING UP! </a:t>
            </a:r>
          </a:p>
          <a:p>
            <a:pPr algn="ctr"/>
            <a:endParaRPr lang="en-IN" sz="3200" dirty="0" smtClean="0">
              <a:solidFill>
                <a:schemeClr val="bg1"/>
              </a:solidFill>
            </a:endParaRPr>
          </a:p>
          <a:p>
            <a:pPr lvl="0" algn="ctr"/>
            <a:r>
              <a:rPr lang="en-IN" sz="3200" dirty="0" smtClean="0">
                <a:solidFill>
                  <a:schemeClr val="bg1"/>
                </a:solidFill>
              </a:rPr>
              <a:t>WITHSTAND WEAR &amp; TEAR!</a:t>
            </a:r>
          </a:p>
          <a:p>
            <a:pPr lvl="0" algn="ctr"/>
            <a:endParaRPr lang="en-IN" sz="3200" dirty="0" smtClean="0">
              <a:solidFill>
                <a:schemeClr val="bg1"/>
              </a:solidFill>
            </a:endParaRPr>
          </a:p>
          <a:p>
            <a:pPr lvl="0" algn="ctr"/>
            <a:endParaRPr lang="en-IN" sz="3200" dirty="0">
              <a:solidFill>
                <a:schemeClr val="bg1"/>
              </a:solidFill>
            </a:endParaRPr>
          </a:p>
        </p:txBody>
      </p:sp>
    </p:spTree>
    <p:extLst>
      <p:ext uri="{BB962C8B-B14F-4D97-AF65-F5344CB8AC3E}">
        <p14:creationId xmlns:p14="http://schemas.microsoft.com/office/powerpoint/2010/main" val="1646935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2820</Words>
  <Application>Microsoft Office PowerPoint</Application>
  <PresentationFormat>On-screen Show (4:3)</PresentationFormat>
  <Paragraphs>541</Paragraphs>
  <Slides>27</Slides>
  <Notes>21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Jeyakumar</dc:creator>
  <cp:lastModifiedBy>Jeyakumar Isaiah</cp:lastModifiedBy>
  <cp:revision>19</cp:revision>
  <dcterms:created xsi:type="dcterms:W3CDTF">2006-08-16T00:00:00Z</dcterms:created>
  <dcterms:modified xsi:type="dcterms:W3CDTF">2020-07-09T12:24:51Z</dcterms:modified>
</cp:coreProperties>
</file>