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6132D-16DA-4BB9-A6C8-54864FF96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120CA-12D9-4974-8E2B-2D1D01FD8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9E11E-0F28-4EB4-924B-4F3072FBC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87F-E029-4F15-A1D3-91559C54010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62995-5D26-4B1E-9032-5314E583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B301C-8A41-4BA1-BACA-AEB0B7CD7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EDD9-3711-456B-86FE-B82BA5EB1E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946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BC3BD-2F37-4BE8-843D-597D1A9D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0B33B-DDF1-49D5-9174-345F7544E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E3FBD-584B-4BAD-92D1-FF59B726E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87F-E029-4F15-A1D3-91559C54010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DD1D8-827F-447F-B188-A5300AC65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1528E-861A-44D3-8D49-D073EA053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EDD9-3711-456B-86FE-B82BA5EB1E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818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51987-D4C2-4A48-BAB0-D1EB026D7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3DCC9-9045-40BD-A93E-AAC17745A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E4533-3A23-44AE-9968-E6B9A511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87F-E029-4F15-A1D3-91559C54010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618F7-8F90-4A51-9BE7-9910FAAA2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95EC-03F8-4FE5-BCF0-891B47634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EDD9-3711-456B-86FE-B82BA5EB1E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651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242757-96B4-455B-8668-A74EA3A653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66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F95E-0316-494C-8CA2-00514FE8A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DC016-6DCA-4741-B6A6-B7A80B9DB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356D8-0F18-44E4-B58D-0C408379B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87F-E029-4F15-A1D3-91559C54010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D2A55-03B3-4581-BFF2-A781ED1F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179E1-ABB2-4DD0-B331-14B40B00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EDD9-3711-456B-86FE-B82BA5EB1E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321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9A4B5-4D75-47D3-AE71-BF4A92AB0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4F870-16E0-455D-8B34-49C85FD86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41C32-9D6A-4261-AA6E-BFD3E143D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11AD1-7B40-4007-9513-95EFA9734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87F-E029-4F15-A1D3-91559C54010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F61D5-8193-469F-87B1-64D70A5BE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16234-479E-417D-9BFD-092958707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EDD9-3711-456B-86FE-B82BA5EB1E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778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C32C3-682F-4481-857D-0C4F4F465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E9648-539B-442F-B977-2D67A8628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C8719E-45EC-4256-8D61-948CAF52D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3B209F-E33D-4F3E-B684-FBD7405B86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1470A-4A59-4482-B8FF-40FFBF956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5494D1-7641-4918-8790-0364A661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87F-E029-4F15-A1D3-91559C54010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7B6860-5450-4BD0-BAE6-F80E9CDA7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5AA489-338B-49EB-9819-1BB7DAD88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EDD9-3711-456B-86FE-B82BA5EB1E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92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42267-EBEF-46FD-806B-456B7A645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DB9B73-EBE5-47BE-A2C0-B3932AE1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87F-E029-4F15-A1D3-91559C54010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BFCEA6-2B78-4655-BEB8-0696444B5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03C0E5-BEE8-4D09-A44E-C02F2FCB8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EDD9-3711-456B-86FE-B82BA5EB1E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298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FBD5DF-3FAA-4E19-8D79-B9A90795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87F-E029-4F15-A1D3-91559C54010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A764F8-798B-4B1D-9042-C4243B9D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BCFA3-A7CD-402D-BF00-784FF812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EDD9-3711-456B-86FE-B82BA5EB1E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191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F5F3F-CE4E-4A77-8089-D73B3DB87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5912D-7DA4-46EE-AB19-4610DD46A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C08A4-2863-4E67-A046-3D056550A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FA46CC-60B2-4DEE-8EF1-02C5B62A1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87F-E029-4F15-A1D3-91559C54010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F15F4-53DA-4AEF-9F23-66C8100F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D26BA-4F7E-4997-9ABB-69BA69DA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EDD9-3711-456B-86FE-B82BA5EB1E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695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5D7F-3521-4EAD-9A75-C8A2057ED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CDD839-5DA1-4304-88F8-1717E56552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59B0D-5FD7-423E-88A1-E357C7056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CBEE0-A665-4E91-B70F-E72ECDB8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87F-E029-4F15-A1D3-91559C54010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06F90-D32C-4C7A-99C4-B54B3D2F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8D96D-14AF-4F63-A3BA-5934B721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EDD9-3711-456B-86FE-B82BA5EB1E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827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3B356B-CFF1-408A-AB27-3EF07FBB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663E4-CF85-460E-8826-C402C947B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170EF-EF57-4839-8DB0-6755A108BD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D687F-E029-4F15-A1D3-91559C540109}" type="datetimeFigureOut">
              <a:rPr lang="en-IN" smtClean="0"/>
              <a:t>31-12-2020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C302-56FD-48E6-AE30-FD2BF7CDF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EA2E0-435E-4C2B-B572-C34CEA740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6EDD9-3711-456B-86FE-B82BA5EB1E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535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4D94D9E-FE06-40D7-BB2B-0C20E88C6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4" y="8595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2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DBE406-1698-4987-A42D-1865D0E626F4}"/>
              </a:ext>
            </a:extLst>
          </p:cNvPr>
          <p:cNvSpPr txBox="1"/>
          <p:nvPr/>
        </p:nvSpPr>
        <p:spPr>
          <a:xfrm>
            <a:off x="1168923" y="612741"/>
            <a:ext cx="3384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</a:rPr>
              <a:t>Isaiah 60:1-22</a:t>
            </a:r>
          </a:p>
        </p:txBody>
      </p:sp>
    </p:spTree>
    <p:extLst>
      <p:ext uri="{BB962C8B-B14F-4D97-AF65-F5344CB8AC3E}">
        <p14:creationId xmlns:p14="http://schemas.microsoft.com/office/powerpoint/2010/main" val="254545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DBE406-1698-4987-A42D-1865D0E626F4}"/>
              </a:ext>
            </a:extLst>
          </p:cNvPr>
          <p:cNvSpPr txBox="1"/>
          <p:nvPr/>
        </p:nvSpPr>
        <p:spPr>
          <a:xfrm>
            <a:off x="197963" y="612741"/>
            <a:ext cx="11764651" cy="171568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</a:rPr>
              <a:t>Isaiah 60:1-3</a:t>
            </a:r>
          </a:p>
          <a:p>
            <a:r>
              <a:rPr lang="en-US" sz="3200" dirty="0">
                <a:solidFill>
                  <a:schemeClr val="bg1"/>
                </a:solidFill>
              </a:rPr>
              <a:t>1 Arise, shine; For your light has come! And the glory of the LORD is risen upon you. </a:t>
            </a:r>
            <a:endParaRPr lang="en-IN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73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DBE406-1698-4987-A42D-1865D0E626F4}"/>
              </a:ext>
            </a:extLst>
          </p:cNvPr>
          <p:cNvSpPr txBox="1"/>
          <p:nvPr/>
        </p:nvSpPr>
        <p:spPr>
          <a:xfrm>
            <a:off x="197963" y="612741"/>
            <a:ext cx="11764651" cy="2185214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</a:rPr>
              <a:t>Isaiah 60:1-3</a:t>
            </a:r>
          </a:p>
          <a:p>
            <a:r>
              <a:rPr lang="en-US" sz="3200" dirty="0">
                <a:solidFill>
                  <a:schemeClr val="bg1"/>
                </a:solidFill>
              </a:rPr>
              <a:t>2 For behold, the darkness shall cover the earth, And deep darkness the people; But the LORD will arise over you, And His glory will be seen upon you. </a:t>
            </a:r>
            <a:endParaRPr lang="en-IN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34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DBE406-1698-4987-A42D-1865D0E626F4}"/>
              </a:ext>
            </a:extLst>
          </p:cNvPr>
          <p:cNvSpPr txBox="1"/>
          <p:nvPr/>
        </p:nvSpPr>
        <p:spPr>
          <a:xfrm>
            <a:off x="197963" y="612741"/>
            <a:ext cx="11764651" cy="1692771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</a:rPr>
              <a:t>Isaiah 60:1-3</a:t>
            </a:r>
          </a:p>
          <a:p>
            <a:r>
              <a:rPr lang="en-US" sz="3200" dirty="0">
                <a:solidFill>
                  <a:schemeClr val="bg1"/>
                </a:solidFill>
              </a:rPr>
              <a:t>3 The Gentiles shall come to your light, And kings to the brightness of your rising.</a:t>
            </a:r>
            <a:endParaRPr lang="en-IN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5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DBE406-1698-4987-A42D-1865D0E626F4}"/>
              </a:ext>
            </a:extLst>
          </p:cNvPr>
          <p:cNvSpPr txBox="1"/>
          <p:nvPr/>
        </p:nvSpPr>
        <p:spPr>
          <a:xfrm>
            <a:off x="197963" y="612741"/>
            <a:ext cx="11764651" cy="4401205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TRUTHS TO AFFIRM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Your light has come.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The glory of the LORD is on you.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The darkness around you cannot dominate you.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His glory will be seen upon you.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2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DBE406-1698-4987-A42D-1865D0E626F4}"/>
              </a:ext>
            </a:extLst>
          </p:cNvPr>
          <p:cNvSpPr txBox="1"/>
          <p:nvPr/>
        </p:nvSpPr>
        <p:spPr>
          <a:xfrm>
            <a:off x="197963" y="612741"/>
            <a:ext cx="11764651" cy="317009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ARISE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Stand up. Stand tall.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Get ready for action.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28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DBE406-1698-4987-A42D-1865D0E626F4}"/>
              </a:ext>
            </a:extLst>
          </p:cNvPr>
          <p:cNvSpPr txBox="1"/>
          <p:nvPr/>
        </p:nvSpPr>
        <p:spPr>
          <a:xfrm>
            <a:off x="197963" y="612741"/>
            <a:ext cx="11764651" cy="317009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SHINE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Do your work well.</a:t>
            </a:r>
          </a:p>
          <a:p>
            <a:pPr algn="ctr"/>
            <a:r>
              <a:rPr lang="en-US" sz="4000">
                <a:solidFill>
                  <a:schemeClr val="bg1"/>
                </a:solidFill>
              </a:rPr>
              <a:t>Release what you have.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80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138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Ashish Raichur</dc:creator>
  <cp:lastModifiedBy>Ashish Raichur</cp:lastModifiedBy>
  <cp:revision>6</cp:revision>
  <dcterms:created xsi:type="dcterms:W3CDTF">2020-12-31T07:59:53Z</dcterms:created>
  <dcterms:modified xsi:type="dcterms:W3CDTF">2020-12-31T08:08:48Z</dcterms:modified>
</cp:coreProperties>
</file>